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5"/>
  </p:notesMasterIdLst>
  <p:sldIdLst>
    <p:sldId id="438" r:id="rId6"/>
    <p:sldId id="427" r:id="rId7"/>
    <p:sldId id="437" r:id="rId8"/>
    <p:sldId id="436" r:id="rId9"/>
    <p:sldId id="439" r:id="rId10"/>
    <p:sldId id="430" r:id="rId11"/>
    <p:sldId id="431" r:id="rId12"/>
    <p:sldId id="432" r:id="rId13"/>
    <p:sldId id="44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6EEEF"/>
    <a:srgbClr val="FF3601"/>
    <a:srgbClr val="70D8DD"/>
    <a:srgbClr val="FFB400"/>
    <a:srgbClr val="4E2DCC"/>
    <a:srgbClr val="11CC64"/>
    <a:srgbClr val="F793CC"/>
    <a:srgbClr val="2CD9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48" autoAdjust="0"/>
    <p:restoredTop sz="94660"/>
  </p:normalViewPr>
  <p:slideViewPr>
    <p:cSldViewPr snapToGrid="0">
      <p:cViewPr varScale="1">
        <p:scale>
          <a:sx n="80" d="100"/>
          <a:sy n="80" d="100"/>
        </p:scale>
        <p:origin x="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A489E-8AA0-4D6D-A3EC-C40713F1CFA6}" type="datetimeFigureOut">
              <a:rPr lang="en-GB" smtClean="0"/>
              <a:t>03/11/2022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4BCCFE-F6AC-49F5-9B3B-68FCE649C52F}" type="slidenum">
              <a:rPr lang="en-GB" smtClean="0"/>
              <a:t>‹#›</a:t>
            </a:fld>
            <a:endParaRPr lang="en-GB"/>
          </a:p>
        </p:txBody>
      </p:sp>
    </p:spTree>
    <p:extLst>
      <p:ext uri="{BB962C8B-B14F-4D97-AF65-F5344CB8AC3E}">
        <p14:creationId xmlns:p14="http://schemas.microsoft.com/office/powerpoint/2010/main" val="1382368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9A224-EC20-4EFA-97BB-FEFB90FF35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B7DC84A-F78E-4297-8626-2498124033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611EB2-3615-44C5-9872-2F5649CBD94A}"/>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902D94D4-2402-4212-B9C6-429285C211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AEAE88B-8FDB-4363-AE92-E5756AFE3E84}"/>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756717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C1BAA-618A-41CD-91FF-74CFB216FFD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28C637-AFF6-4B12-B9D1-36714314B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C1CC35-623E-4B81-B67C-4CBAD3B96C7F}"/>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4B35CDE0-2582-4978-A150-C651C94968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022028-AA36-4F71-A0F2-63772474EE0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39690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4D19CB-84D5-4654-AB38-76A2F00CF7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9CF587-1304-432A-A477-3DD933E19C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336FF-5E38-43F7-8878-BB2448CBCBBD}"/>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C3167234-19D2-48BF-A798-BFC9C1689F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19F012-B310-4AB2-BB40-9CB96CB2D5A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63481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234" y="1780118"/>
            <a:ext cx="8589433" cy="3907367"/>
          </a:xfrm>
          <a:prstGeom prst="rect">
            <a:avLst/>
          </a:prstGeom>
        </p:spPr>
        <p:txBody>
          <a:bodyPr vert="horz" lIns="0" tIns="0" rIns="0" bIns="0"/>
          <a:lstStyle>
            <a:lvl1pPr marL="338658" marR="0" indent="-338658" algn="l" defTabSz="609585" rtl="0" eaLnBrk="1" fontAlgn="auto" latinLnBrk="0" hangingPunct="1">
              <a:lnSpc>
                <a:spcPts val="3600"/>
              </a:lnSpc>
              <a:spcBef>
                <a:spcPct val="0"/>
              </a:spcBef>
              <a:spcAft>
                <a:spcPts val="0"/>
              </a:spcAft>
              <a:buClr>
                <a:schemeClr val="tx1"/>
              </a:buClr>
              <a:buSzTx/>
              <a:buFont typeface="Lucida Grande"/>
              <a:buChar char="–"/>
              <a:tabLst/>
              <a:defRPr lang="en-US" sz="3733" b="0" i="0" u="none" strike="noStrike" kern="1200" baseline="0">
                <a:cs typeface="FugueArtFund"/>
              </a:defRPr>
            </a:lvl1pPr>
          </a:lstStyle>
          <a:p>
            <a:pPr marL="254000" indent="-254000">
              <a:lnSpc>
                <a:spcPts val="2700"/>
              </a:lnSpc>
              <a:buClr>
                <a:schemeClr val="tx1"/>
              </a:buClr>
              <a:buFont typeface="Lucida Grande"/>
              <a:buChar cha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a:p>
            <a:pPr marL="254000" indent="-254000">
              <a:lnSpc>
                <a:spcPts val="2700"/>
              </a:lnSpc>
              <a:buClr>
                <a:schemeClr val="tx1"/>
              </a:buClr>
              <a:buFont typeface="Lucida Grande"/>
              <a:buChar char="–"/>
            </a:pPr>
            <a:endParaRPr lang="en-US" sz="2533" b="0" i="0" u="none" strike="noStrike" kern="1200" baseline="0" dirty="0">
              <a:solidFill>
                <a:schemeClr val="tx2"/>
              </a:solidFill>
              <a:latin typeface="FugueArtFund"/>
              <a:ea typeface="+mj-ea"/>
              <a:cs typeface="FugueArtFund"/>
            </a:endParaRPr>
          </a:p>
          <a:p>
            <a:pPr marL="254000" marR="0" indent="-254000" algn="l" defTabSz="457200" rtl="0" eaLnBrk="1" fontAlgn="auto" latinLnBrk="0" hangingPunct="1">
              <a:lnSpc>
                <a:spcPts val="2700"/>
              </a:lnSpc>
              <a:spcBef>
                <a:spcPct val="0"/>
              </a:spcBef>
              <a:spcAft>
                <a:spcPts val="0"/>
              </a:spcAft>
              <a:buClr>
                <a:schemeClr val="tx1"/>
              </a:buClr>
              <a:buSzTx/>
              <a:buFont typeface="Lucida Grande"/>
              <a:buChar char="–"/>
              <a:tabLst/>
              <a:defRPr/>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p>
        </p:txBody>
      </p:sp>
    </p:spTree>
    <p:extLst>
      <p:ext uri="{BB962C8B-B14F-4D97-AF65-F5344CB8AC3E}">
        <p14:creationId xmlns:p14="http://schemas.microsoft.com/office/powerpoint/2010/main" val="3381404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7" name="Text Placeholder 5"/>
          <p:cNvSpPr>
            <a:spLocks noGrp="1"/>
          </p:cNvSpPr>
          <p:nvPr>
            <p:ph type="body" sz="quarter" idx="11" hasCustomPrompt="1"/>
          </p:nvPr>
        </p:nvSpPr>
        <p:spPr>
          <a:xfrm>
            <a:off x="385379" y="1780118"/>
            <a:ext cx="8589287" cy="4324143"/>
          </a:xfrm>
          <a:prstGeom prst="rect">
            <a:avLst/>
          </a:prstGeom>
        </p:spPr>
        <p:txBody>
          <a:bodyPr vert="horz" lIns="0" tIns="0" rIns="0" bIns="0"/>
          <a:lstStyle>
            <a:lvl1pPr marL="0" indent="0">
              <a:lnSpc>
                <a:spcPct val="100000"/>
              </a:lnSpc>
              <a:buNone/>
              <a:defRPr lang="en-US" sz="3733" b="0" i="0" u="none" strike="noStrike" kern="1200" baseline="0" smtClean="0">
                <a:solidFill>
                  <a:schemeClr val="tx2"/>
                </a:solidFill>
                <a:latin typeface="FugueArtFund"/>
                <a:cs typeface="FugueArtFund"/>
              </a:defRPr>
            </a:lvl1pPr>
          </a:lstStyle>
          <a:p>
            <a:pPr lvl="0"/>
            <a:r>
              <a:rPr lang="en-US" sz="2533" b="0" i="0" u="none" strike="noStrike" kern="1200" baseline="0" dirty="0">
                <a:solidFill>
                  <a:schemeClr val="tx2"/>
                </a:solidFill>
                <a:latin typeface="FugueArtFund"/>
                <a:ea typeface="+mj-ea"/>
                <a:cs typeface="FugueArtFund"/>
              </a:rPr>
              <a:t>Si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quaspernam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endParaRPr lang="en-US" dirty="0"/>
          </a:p>
        </p:txBody>
      </p:sp>
    </p:spTree>
    <p:extLst>
      <p:ext uri="{BB962C8B-B14F-4D97-AF65-F5344CB8AC3E}">
        <p14:creationId xmlns:p14="http://schemas.microsoft.com/office/powerpoint/2010/main" val="491603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mbered List (Up to 4)">
    <p:spTree>
      <p:nvGrpSpPr>
        <p:cNvPr id="1" name=""/>
        <p:cNvGrpSpPr/>
        <p:nvPr/>
      </p:nvGrpSpPr>
      <p:grpSpPr>
        <a:xfrm>
          <a:off x="0" y="0"/>
          <a:ext cx="0" cy="0"/>
          <a:chOff x="0" y="0"/>
          <a:chExt cx="0" cy="0"/>
        </a:xfrm>
      </p:grpSpPr>
      <p:sp>
        <p:nvSpPr>
          <p:cNvPr id="14" name="Title 1"/>
          <p:cNvSpPr>
            <a:spLocks noGrp="1"/>
          </p:cNvSpPr>
          <p:nvPr>
            <p:ph type="title" hasCustomPrompt="1"/>
          </p:nvPr>
        </p:nvSpPr>
        <p:spPr>
          <a:xfrm>
            <a:off x="385379" y="275167"/>
            <a:ext cx="11428112" cy="1143000"/>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16" name="Text Placeholder 3"/>
          <p:cNvSpPr>
            <a:spLocks noGrp="1"/>
          </p:cNvSpPr>
          <p:nvPr>
            <p:ph type="body" sz="quarter" idx="10" hasCustomPrompt="1"/>
          </p:nvPr>
        </p:nvSpPr>
        <p:spPr>
          <a:xfrm>
            <a:off x="385379" y="1779231"/>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1.</a:t>
            </a:r>
            <a:endParaRPr lang="en-US" sz="2533" dirty="0"/>
          </a:p>
        </p:txBody>
      </p:sp>
      <p:sp>
        <p:nvSpPr>
          <p:cNvPr id="17" name="Text Placeholder 3"/>
          <p:cNvSpPr>
            <a:spLocks noGrp="1"/>
          </p:cNvSpPr>
          <p:nvPr>
            <p:ph type="body" sz="quarter" idx="11" hasCustomPrompt="1"/>
          </p:nvPr>
        </p:nvSpPr>
        <p:spPr>
          <a:xfrm>
            <a:off x="385379" y="2187614"/>
            <a:ext cx="4721412"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ha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quaspernam</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br>
              <a:rPr lang="en-US" sz="2533" b="0" i="0" u="none" strike="noStrike" kern="1200" baseline="0" dirty="0">
                <a:solidFill>
                  <a:schemeClr val="tx2"/>
                </a:solidFill>
                <a:latin typeface="FugueArtFund"/>
                <a:ea typeface="+mj-ea"/>
                <a:cs typeface="FugueArtFund"/>
              </a:rPr>
            </a:br>
            <a:r>
              <a:rPr lang="en-US" sz="2533" b="0" i="0" u="none" strike="noStrike" kern="1200" baseline="0" dirty="0">
                <a:solidFill>
                  <a:schemeClr val="tx2"/>
                </a:solidFill>
                <a:latin typeface="FugueArtFund"/>
                <a:ea typeface="+mj-ea"/>
                <a:cs typeface="FugueArtFund"/>
              </a:rPr>
              <a:t>con</a:t>
            </a:r>
            <a:endParaRPr lang="en-US" sz="2533" dirty="0">
              <a:solidFill>
                <a:schemeClr val="tx2"/>
              </a:solidFill>
            </a:endParaRPr>
          </a:p>
        </p:txBody>
      </p:sp>
      <p:sp>
        <p:nvSpPr>
          <p:cNvPr id="18" name="Text Placeholder 3"/>
          <p:cNvSpPr>
            <a:spLocks noGrp="1"/>
          </p:cNvSpPr>
          <p:nvPr>
            <p:ph type="body" sz="quarter" idx="12" hasCustomPrompt="1"/>
          </p:nvPr>
        </p:nvSpPr>
        <p:spPr>
          <a:xfrm>
            <a:off x="5461971" y="2187614"/>
            <a:ext cx="4797151" cy="203575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tedenis</a:t>
            </a:r>
            <a:r>
              <a:rPr lang="en-US" sz="2533" b="0" i="0" u="none" strike="noStrike" kern="1200" baseline="0" dirty="0">
                <a:solidFill>
                  <a:schemeClr val="tx2"/>
                </a:solidFill>
                <a:latin typeface="FugueArtFund"/>
                <a:ea typeface="+mj-ea"/>
                <a:cs typeface="FugueArtFund"/>
              </a:rPr>
              <a:t> quae </a:t>
            </a:r>
            <a:r>
              <a:rPr lang="en-US" sz="2533" b="0" i="0" u="none" strike="noStrike" kern="1200" baseline="0" dirty="0" err="1">
                <a:solidFill>
                  <a:schemeClr val="tx2"/>
                </a:solidFill>
                <a:latin typeface="FugueArtFund"/>
                <a:ea typeface="+mj-ea"/>
                <a:cs typeface="FugueArtFund"/>
              </a:rPr>
              <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que</a:t>
            </a:r>
            <a:r>
              <a:rPr lang="en-US" sz="2533" b="0" i="0" u="none" strike="noStrike" kern="1200" baseline="0" dirty="0">
                <a:solidFill>
                  <a:schemeClr val="tx2"/>
                </a:solidFill>
                <a:latin typeface="FugueArtFund"/>
                <a:ea typeface="+mj-ea"/>
                <a:cs typeface="FugueArtFund"/>
              </a:rPr>
              <a:t> as </a:t>
            </a:r>
            <a:r>
              <a:rPr lang="en-US" sz="2533" b="0" i="0" u="none" strike="noStrike" kern="1200" baseline="0" dirty="0" err="1">
                <a:solidFill>
                  <a:schemeClr val="tx2"/>
                </a:solidFill>
                <a:latin typeface="FugueArtFund"/>
                <a:ea typeface="+mj-ea"/>
                <a:cs typeface="FugueArtFund"/>
              </a:rPr>
              <a:t>dolores</a:t>
            </a:r>
            <a:r>
              <a:rPr lang="en-US" sz="2533" b="0" i="0" u="none" strike="noStrike" kern="1200" baseline="0" dirty="0">
                <a:solidFill>
                  <a:schemeClr val="tx2"/>
                </a:solidFill>
                <a:latin typeface="FugueArtFund"/>
                <a:ea typeface="+mj-ea"/>
                <a:cs typeface="FugueArtFund"/>
              </a:rPr>
              <a:t> con</a:t>
            </a:r>
            <a:endParaRPr lang="en-US" sz="2533" dirty="0">
              <a:solidFill>
                <a:schemeClr val="tx2"/>
              </a:solidFill>
            </a:endParaRPr>
          </a:p>
        </p:txBody>
      </p:sp>
      <p:sp>
        <p:nvSpPr>
          <p:cNvPr id="19" name="Text Placeholder 3"/>
          <p:cNvSpPr>
            <a:spLocks noGrp="1"/>
          </p:cNvSpPr>
          <p:nvPr>
            <p:ph type="body" sz="quarter" idx="13" hasCustomPrompt="1"/>
          </p:nvPr>
        </p:nvSpPr>
        <p:spPr>
          <a:xfrm>
            <a:off x="5461971" y="1779231"/>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2.</a:t>
            </a:r>
            <a:endParaRPr lang="en-US" sz="2533" dirty="0"/>
          </a:p>
        </p:txBody>
      </p:sp>
      <p:sp>
        <p:nvSpPr>
          <p:cNvPr id="21" name="Text Placeholder 3"/>
          <p:cNvSpPr>
            <a:spLocks noGrp="1"/>
          </p:cNvSpPr>
          <p:nvPr>
            <p:ph type="body" sz="quarter" idx="14" hasCustomPrompt="1"/>
          </p:nvPr>
        </p:nvSpPr>
        <p:spPr>
          <a:xfrm>
            <a:off x="385379" y="4418838"/>
            <a:ext cx="4721412"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3.</a:t>
            </a:r>
            <a:endParaRPr lang="en-US" sz="2533" dirty="0"/>
          </a:p>
        </p:txBody>
      </p:sp>
      <p:sp>
        <p:nvSpPr>
          <p:cNvPr id="22" name="Text Placeholder 3"/>
          <p:cNvSpPr>
            <a:spLocks noGrp="1"/>
          </p:cNvSpPr>
          <p:nvPr>
            <p:ph type="body" sz="quarter" idx="15" hasCustomPrompt="1"/>
          </p:nvPr>
        </p:nvSpPr>
        <p:spPr>
          <a:xfrm>
            <a:off x="5461971" y="4418838"/>
            <a:ext cx="4797151" cy="408383"/>
          </a:xfrm>
          <a:prstGeom prst="rect">
            <a:avLst/>
          </a:prstGeom>
        </p:spPr>
        <p:txBody>
          <a:bodyPr vert="horz" lIns="0" tIns="0" bIns="0"/>
          <a:lstStyle>
            <a:lvl1pPr marL="0" indent="0">
              <a:lnSpc>
                <a:spcPct val="100000"/>
              </a:lnSpc>
              <a:buNone/>
              <a:defRPr sz="2400"/>
            </a:lvl1pPr>
          </a:lstStyle>
          <a:p>
            <a:r>
              <a:rPr lang="en-GB" sz="2533" dirty="0"/>
              <a:t>Add number</a:t>
            </a:r>
            <a:r>
              <a:rPr lang="en-GB" sz="2533" baseline="0" dirty="0"/>
              <a:t> using this format 4.</a:t>
            </a:r>
            <a:endParaRPr lang="en-US" sz="2533" dirty="0"/>
          </a:p>
        </p:txBody>
      </p:sp>
      <p:sp>
        <p:nvSpPr>
          <p:cNvPr id="23" name="Text Placeholder 3"/>
          <p:cNvSpPr>
            <a:spLocks noGrp="1"/>
          </p:cNvSpPr>
          <p:nvPr>
            <p:ph type="body" sz="quarter" idx="16" hasCustomPrompt="1"/>
          </p:nvPr>
        </p:nvSpPr>
        <p:spPr>
          <a:xfrm>
            <a:off x="385379" y="4827220"/>
            <a:ext cx="4721412"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autlaborem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a:t>
            </a:r>
            <a:endParaRPr lang="en-US" sz="2533" dirty="0">
              <a:solidFill>
                <a:schemeClr val="tx2"/>
              </a:solidFill>
            </a:endParaRPr>
          </a:p>
        </p:txBody>
      </p:sp>
      <p:sp>
        <p:nvSpPr>
          <p:cNvPr id="24" name="Text Placeholder 3"/>
          <p:cNvSpPr>
            <a:spLocks noGrp="1"/>
          </p:cNvSpPr>
          <p:nvPr>
            <p:ph type="body" sz="quarter" idx="17" hasCustomPrompt="1"/>
          </p:nvPr>
        </p:nvSpPr>
        <p:spPr>
          <a:xfrm>
            <a:off x="5461971" y="4827220"/>
            <a:ext cx="4797151" cy="1512819"/>
          </a:xfrm>
          <a:prstGeom prst="rect">
            <a:avLst/>
          </a:prstGeom>
        </p:spPr>
        <p:txBody>
          <a:bodyPr vert="horz" lIns="0" tIns="0" bIns="0"/>
          <a:lstStyle>
            <a:lvl1pPr marL="0" indent="0">
              <a:lnSpc>
                <a:spcPts val="3600"/>
              </a:lnSpc>
              <a:buNone/>
              <a:defRPr lang="en-US" sz="2533" b="0" i="0" u="none" strike="noStrike" kern="1200" baseline="0" smtClean="0">
                <a:solidFill>
                  <a:schemeClr val="tx2"/>
                </a:solidFill>
                <a:latin typeface="FugueArtFund"/>
                <a:cs typeface="FugueArtFund"/>
              </a:defRPr>
            </a:lvl1pPr>
          </a:lstStyle>
          <a:p>
            <a:pPr>
              <a:lnSpc>
                <a:spcPts val="2700"/>
              </a:lnSpc>
            </a:pPr>
            <a:r>
              <a:rPr lang="en-US" sz="2533" b="0" i="0" u="none" strike="noStrike" kern="1200" baseline="0" dirty="0" err="1">
                <a:solidFill>
                  <a:schemeClr val="tx2"/>
                </a:solidFill>
                <a:latin typeface="FugueArtFund"/>
                <a:ea typeface="+mj-ea"/>
                <a:cs typeface="FugueArtFund"/>
              </a:rPr>
              <a:t>Atium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si</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acidem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haria</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corem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aut</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laboem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dolut</a:t>
            </a:r>
            <a:r>
              <a:rPr lang="en-US" sz="2533" b="0" i="0" u="none" strike="noStrike" kern="1200" baseline="0" dirty="0">
                <a:solidFill>
                  <a:schemeClr val="tx2"/>
                </a:solidFill>
                <a:latin typeface="FugueArtFund"/>
                <a:ea typeface="+mj-ea"/>
                <a:cs typeface="FugueArtFund"/>
              </a:rPr>
              <a:t> et </a:t>
            </a:r>
            <a:r>
              <a:rPr lang="en-US" sz="2533" b="0" i="0" u="none" strike="noStrike" kern="1200" baseline="0" dirty="0" err="1">
                <a:solidFill>
                  <a:schemeClr val="tx2"/>
                </a:solidFill>
                <a:latin typeface="FugueArtFund"/>
                <a:ea typeface="+mj-ea"/>
                <a:cs typeface="FugueArtFund"/>
              </a:rPr>
              <a:t>quapernam</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te</a:t>
            </a:r>
            <a:r>
              <a:rPr lang="en-US" sz="2533" b="0" i="0" u="none" strike="noStrike" kern="1200" baseline="0" dirty="0">
                <a:solidFill>
                  <a:schemeClr val="tx2"/>
                </a:solidFill>
                <a:latin typeface="FugueArtFund"/>
                <a:ea typeface="+mj-ea"/>
                <a:cs typeface="FugueArtFund"/>
              </a:rPr>
              <a:t> </a:t>
            </a:r>
            <a:r>
              <a:rPr lang="en-US" sz="2533" b="0" i="0" u="none" strike="noStrike" kern="1200" baseline="0" dirty="0" err="1">
                <a:solidFill>
                  <a:schemeClr val="tx2"/>
                </a:solidFill>
                <a:latin typeface="FugueArtFund"/>
                <a:ea typeface="+mj-ea"/>
                <a:cs typeface="FugueArtFund"/>
              </a:rPr>
              <a:t>denis</a:t>
            </a:r>
            <a:r>
              <a:rPr lang="en-US" sz="2533" b="0" i="0" u="none" strike="noStrike" kern="1200" baseline="0" dirty="0">
                <a:solidFill>
                  <a:schemeClr val="tx2"/>
                </a:solidFill>
                <a:latin typeface="FugueArtFund"/>
                <a:ea typeface="+mj-ea"/>
                <a:cs typeface="FugueArtFund"/>
              </a:rPr>
              <a:t> quae</a:t>
            </a:r>
            <a:endParaRPr lang="en-US" sz="2533" dirty="0">
              <a:solidFill>
                <a:schemeClr val="tx2"/>
              </a:solidFill>
            </a:endParaRPr>
          </a:p>
        </p:txBody>
      </p:sp>
    </p:spTree>
    <p:extLst>
      <p:ext uri="{BB962C8B-B14F-4D97-AF65-F5344CB8AC3E}">
        <p14:creationId xmlns:p14="http://schemas.microsoft.com/office/powerpoint/2010/main" val="287224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tmplLst>
          <p:tmpl lvl="1">
            <p:tnLst>
              <p:par>
                <p:cTn presetID="1" presetClass="entr" presetSubtype="0" fill="hold" nodeType="clickEffect">
                  <p:stCondLst>
                    <p:cond delay="0"/>
                  </p:stCondLst>
                  <p:childTnLst>
                    <p:set>
                      <p:cBhvr>
                        <p:cTn dur="1" fill="hold">
                          <p:stCondLst>
                            <p:cond delay="0"/>
                          </p:stCondLst>
                        </p:cTn>
                        <p:tgtEl>
                          <p:spTgt spid="16"/>
                        </p:tgtEl>
                        <p:attrNameLst>
                          <p:attrName>style.visibility</p:attrName>
                        </p:attrNameLst>
                      </p:cBhvr>
                      <p:to>
                        <p:strVal val="visible"/>
                      </p:to>
                    </p:set>
                  </p:childTnLst>
                </p:cTn>
              </p:par>
            </p:tnLst>
          </p:tmpl>
        </p:tmplLst>
      </p:bldP>
      <p:bldP spid="17" grpId="0" build="p">
        <p:tmplLst>
          <p:tmpl lvl="1">
            <p:tnLst>
              <p:par>
                <p:cTn presetID="1"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1" grpId="0" build="p">
        <p:tmplLst>
          <p:tmpl lvl="1">
            <p:tnLst>
              <p:par>
                <p:cTn presetID="1" presetClass="entr" presetSubtype="0" fill="hold" nodeType="clickEffect">
                  <p:stCondLst>
                    <p:cond delay="0"/>
                  </p:stCondLst>
                  <p:childTnLst>
                    <p:set>
                      <p:cBhvr>
                        <p:cTn dur="1" fill="hold">
                          <p:stCondLst>
                            <p:cond delay="0"/>
                          </p:stCondLst>
                        </p:cTn>
                        <p:tgtEl>
                          <p:spTgt spid="21"/>
                        </p:tgtEl>
                        <p:attrNameLst>
                          <p:attrName>style.visibility</p:attrName>
                        </p:attrNameLst>
                      </p:cBhvr>
                      <p:to>
                        <p:strVal val="visible"/>
                      </p:to>
                    </p:set>
                  </p:childTnLst>
                </p:cTn>
              </p:par>
            </p:tnLst>
          </p:tmpl>
        </p:tmplLst>
      </p:bldP>
      <p:bldP spid="22" grpId="0" build="p">
        <p:tmplLst>
          <p:tmpl lvl="1">
            <p:tnLst>
              <p:par>
                <p:cTn presetID="1" presetClass="entr" presetSubtype="0" fill="hold" nodeType="click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mbered List (up to 6)">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11428112" cy="442009"/>
          </a:xfrm>
          <a:prstGeom prst="rect">
            <a:avLst/>
          </a:prstGeom>
        </p:spPr>
        <p:txBody>
          <a:bodyPr lIns="0" tIns="0" rIns="0" bIns="0"/>
          <a:lstStyle>
            <a:lvl1pPr>
              <a:lnSpc>
                <a:spcPct val="100000"/>
              </a:lnSpc>
              <a:defRPr baseline="0"/>
            </a:lvl1pPr>
          </a:lstStyle>
          <a:p>
            <a:r>
              <a:rPr lang="en-GB" dirty="0"/>
              <a:t>Enter title here</a:t>
            </a:r>
            <a:endParaRPr lang="en-US" dirty="0"/>
          </a:p>
        </p:txBody>
      </p:sp>
      <p:sp>
        <p:nvSpPr>
          <p:cNvPr id="6" name="Text Placeholder 5"/>
          <p:cNvSpPr>
            <a:spLocks noGrp="1"/>
          </p:cNvSpPr>
          <p:nvPr>
            <p:ph type="body" sz="quarter" idx="10" hasCustomPrompt="1"/>
          </p:nvPr>
        </p:nvSpPr>
        <p:spPr>
          <a:xfrm>
            <a:off x="385234" y="841452"/>
            <a:ext cx="11427884" cy="408017"/>
          </a:xfrm>
          <a:prstGeom prst="rect">
            <a:avLst/>
          </a:prstGeom>
        </p:spPr>
        <p:txBody>
          <a:bodyPr vert="horz" lIns="0" tIns="0" rIns="0" bIns="0"/>
          <a:lstStyle>
            <a:lvl1pPr marL="0" indent="0">
              <a:lnSpc>
                <a:spcPct val="100000"/>
              </a:lnSpc>
              <a:buNone/>
              <a:defRPr sz="2533" baseline="0"/>
            </a:lvl1pPr>
          </a:lstStyle>
          <a:p>
            <a:pPr lvl="0"/>
            <a:r>
              <a:rPr lang="en-GB" dirty="0"/>
              <a:t>Enter subtitle here </a:t>
            </a:r>
            <a:endParaRPr lang="en-US" dirty="0"/>
          </a:p>
        </p:txBody>
      </p:sp>
      <p:sp>
        <p:nvSpPr>
          <p:cNvPr id="10" name="Text Placeholder 8"/>
          <p:cNvSpPr>
            <a:spLocks noGrp="1"/>
          </p:cNvSpPr>
          <p:nvPr>
            <p:ph type="body" sz="quarter" idx="13" hasCustomPrompt="1"/>
          </p:nvPr>
        </p:nvSpPr>
        <p:spPr>
          <a:xfrm>
            <a:off x="385233"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1. List styling</a:t>
            </a:r>
          </a:p>
        </p:txBody>
      </p:sp>
      <p:sp>
        <p:nvSpPr>
          <p:cNvPr id="11" name="Text Placeholder 8"/>
          <p:cNvSpPr>
            <a:spLocks noGrp="1"/>
          </p:cNvSpPr>
          <p:nvPr>
            <p:ph type="body" sz="quarter" idx="14" hasCustomPrompt="1"/>
          </p:nvPr>
        </p:nvSpPr>
        <p:spPr>
          <a:xfrm>
            <a:off x="385233"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7" name="Text Placeholder 8"/>
          <p:cNvSpPr>
            <a:spLocks noGrp="1"/>
          </p:cNvSpPr>
          <p:nvPr>
            <p:ph type="body" sz="quarter" idx="15" hasCustomPrompt="1"/>
          </p:nvPr>
        </p:nvSpPr>
        <p:spPr>
          <a:xfrm>
            <a:off x="38523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2. List styling</a:t>
            </a:r>
          </a:p>
        </p:txBody>
      </p:sp>
      <p:sp>
        <p:nvSpPr>
          <p:cNvPr id="18" name="Text Placeholder 8"/>
          <p:cNvSpPr>
            <a:spLocks noGrp="1"/>
          </p:cNvSpPr>
          <p:nvPr>
            <p:ph type="body" sz="quarter" idx="16" hasCustomPrompt="1"/>
          </p:nvPr>
        </p:nvSpPr>
        <p:spPr>
          <a:xfrm>
            <a:off x="38523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19" name="Text Placeholder 8"/>
          <p:cNvSpPr>
            <a:spLocks noGrp="1"/>
          </p:cNvSpPr>
          <p:nvPr>
            <p:ph type="body" sz="quarter" idx="17" hasCustomPrompt="1"/>
          </p:nvPr>
        </p:nvSpPr>
        <p:spPr>
          <a:xfrm>
            <a:off x="38523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3. List styling</a:t>
            </a:r>
          </a:p>
        </p:txBody>
      </p:sp>
      <p:sp>
        <p:nvSpPr>
          <p:cNvPr id="20" name="Text Placeholder 8"/>
          <p:cNvSpPr>
            <a:spLocks noGrp="1"/>
          </p:cNvSpPr>
          <p:nvPr>
            <p:ph type="body" sz="quarter" idx="18" hasCustomPrompt="1"/>
          </p:nvPr>
        </p:nvSpPr>
        <p:spPr>
          <a:xfrm>
            <a:off x="38523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2" name="Text Placeholder 8"/>
          <p:cNvSpPr>
            <a:spLocks noGrp="1"/>
          </p:cNvSpPr>
          <p:nvPr>
            <p:ph type="body" sz="quarter" idx="20" hasCustomPrompt="1"/>
          </p:nvPr>
        </p:nvSpPr>
        <p:spPr>
          <a:xfrm>
            <a:off x="5106791" y="1814912"/>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3" name="Text Placeholder 8"/>
          <p:cNvSpPr>
            <a:spLocks noGrp="1"/>
          </p:cNvSpPr>
          <p:nvPr>
            <p:ph type="body" sz="quarter" idx="21" hasCustomPrompt="1"/>
          </p:nvPr>
        </p:nvSpPr>
        <p:spPr>
          <a:xfrm>
            <a:off x="5106792" y="1393075"/>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4. List styling</a:t>
            </a:r>
          </a:p>
        </p:txBody>
      </p:sp>
      <p:sp>
        <p:nvSpPr>
          <p:cNvPr id="24" name="Text Placeholder 8"/>
          <p:cNvSpPr>
            <a:spLocks noGrp="1"/>
          </p:cNvSpPr>
          <p:nvPr>
            <p:ph type="body" sz="quarter" idx="22" hasCustomPrompt="1"/>
          </p:nvPr>
        </p:nvSpPr>
        <p:spPr>
          <a:xfrm>
            <a:off x="5106793" y="3151093"/>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5. List styling</a:t>
            </a:r>
          </a:p>
        </p:txBody>
      </p:sp>
      <p:sp>
        <p:nvSpPr>
          <p:cNvPr id="25" name="Text Placeholder 8"/>
          <p:cNvSpPr>
            <a:spLocks noGrp="1"/>
          </p:cNvSpPr>
          <p:nvPr>
            <p:ph type="body" sz="quarter" idx="23" hasCustomPrompt="1"/>
          </p:nvPr>
        </p:nvSpPr>
        <p:spPr>
          <a:xfrm>
            <a:off x="5106793" y="3572929"/>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
        <p:nvSpPr>
          <p:cNvPr id="26" name="Text Placeholder 8"/>
          <p:cNvSpPr>
            <a:spLocks noGrp="1"/>
          </p:cNvSpPr>
          <p:nvPr>
            <p:ph type="body" sz="quarter" idx="24" hasCustomPrompt="1"/>
          </p:nvPr>
        </p:nvSpPr>
        <p:spPr>
          <a:xfrm>
            <a:off x="5106793" y="4914009"/>
            <a:ext cx="4605867" cy="262615"/>
          </a:xfrm>
          <a:prstGeom prst="rect">
            <a:avLst/>
          </a:prstGeom>
        </p:spPr>
        <p:txBody>
          <a:bodyPr vert="horz" lIns="0" tIns="0" rIns="0" bIns="0"/>
          <a:lstStyle>
            <a:lvl1pPr marL="0" indent="0">
              <a:lnSpc>
                <a:spcPct val="100000"/>
              </a:lnSpc>
              <a:buFont typeface="+mj-lt"/>
              <a:buNone/>
              <a:defRPr sz="1467"/>
            </a:lvl1pPr>
            <a:lvl2pPr>
              <a:defRPr sz="1600"/>
            </a:lvl2pPr>
            <a:lvl3pPr>
              <a:defRPr sz="1600"/>
            </a:lvl3pPr>
            <a:lvl4pPr>
              <a:defRPr sz="1600"/>
            </a:lvl4pPr>
            <a:lvl5pPr>
              <a:defRPr sz="1600"/>
            </a:lvl5pPr>
          </a:lstStyle>
          <a:p>
            <a:pPr lvl="0"/>
            <a:r>
              <a:rPr lang="en-GB" dirty="0"/>
              <a:t>6. List styling</a:t>
            </a:r>
          </a:p>
        </p:txBody>
      </p:sp>
      <p:sp>
        <p:nvSpPr>
          <p:cNvPr id="27" name="Text Placeholder 8"/>
          <p:cNvSpPr>
            <a:spLocks noGrp="1"/>
          </p:cNvSpPr>
          <p:nvPr>
            <p:ph type="body" sz="quarter" idx="25" hasCustomPrompt="1"/>
          </p:nvPr>
        </p:nvSpPr>
        <p:spPr>
          <a:xfrm>
            <a:off x="5106793" y="5335845"/>
            <a:ext cx="4605868" cy="1169080"/>
          </a:xfrm>
          <a:prstGeom prst="rect">
            <a:avLst/>
          </a:prstGeom>
        </p:spPr>
        <p:txBody>
          <a:bodyPr vert="horz" lIns="0" tIns="0" rIns="0" bIns="0"/>
          <a:lstStyle>
            <a:lvl1pPr marL="0" marR="0" indent="0" algn="l" defTabSz="609585" rtl="0" eaLnBrk="1" fontAlgn="auto" latinLnBrk="0" hangingPunct="1">
              <a:lnSpc>
                <a:spcPct val="100000"/>
              </a:lnSpc>
              <a:spcBef>
                <a:spcPct val="20000"/>
              </a:spcBef>
              <a:spcAft>
                <a:spcPts val="0"/>
              </a:spcAft>
              <a:buClrTx/>
              <a:buSzTx/>
              <a:buFont typeface="Arial"/>
              <a:buNone/>
              <a:tabLst/>
              <a:defRPr sz="1467">
                <a:solidFill>
                  <a:srgbClr val="7D797A"/>
                </a:solidFill>
              </a:defRPr>
            </a:lvl1pPr>
            <a:lvl2pPr>
              <a:defRPr sz="1600"/>
            </a:lvl2pPr>
            <a:lvl3pPr>
              <a:defRPr sz="1600"/>
            </a:lvl3pPr>
            <a:lvl4pPr>
              <a:defRPr sz="1600"/>
            </a:lvl4pPr>
            <a:lvl5pPr>
              <a:defRPr sz="1600"/>
            </a:lvl5pPr>
          </a:lstStyle>
          <a:p>
            <a:pPr marL="0" marR="0" lvl="0" indent="0" algn="l" defTabSz="609585" rtl="0" eaLnBrk="1" fontAlgn="auto" latinLnBrk="0" hangingPunct="1">
              <a:lnSpc>
                <a:spcPts val="1920"/>
              </a:lnSpc>
              <a:spcBef>
                <a:spcPct val="20000"/>
              </a:spcBef>
              <a:spcAft>
                <a:spcPts val="0"/>
              </a:spcAft>
              <a:buClrTx/>
              <a:buSzTx/>
              <a:buFont typeface="Arial"/>
              <a:buNone/>
              <a:tabLst/>
              <a:defRPr/>
            </a:pP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a:t>
            </a:r>
          </a:p>
        </p:txBody>
      </p:sp>
    </p:spTree>
    <p:extLst>
      <p:ext uri="{BB962C8B-B14F-4D97-AF65-F5344CB8AC3E}">
        <p14:creationId xmlns:p14="http://schemas.microsoft.com/office/powerpoint/2010/main" val="74265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childTnLst>
                </p:cTn>
              </p:par>
            </p:tnLst>
          </p:tmpl>
        </p:tmplLst>
      </p:bldP>
      <p:bldP spid="11" grpId="0" build="p">
        <p:tmplLst>
          <p:tmpl lvl="1">
            <p:tnLst>
              <p:par>
                <p:cTn presetID="1"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childTnLst>
                </p:cTn>
              </p:par>
            </p:tnLst>
          </p:tmpl>
        </p:tmplLst>
      </p:bldP>
      <p:bldP spid="17" grpId="0" build="p">
        <p:tmplLst>
          <p:tmpl lvl="1">
            <p:tnLst>
              <p:par>
                <p:cTn presetID="1"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childTnLst>
                </p:cTn>
              </p:par>
            </p:tnLst>
          </p:tmpl>
        </p:tmplLst>
      </p:bldP>
      <p:bldP spid="18" grpId="0" build="p">
        <p:tmplLst>
          <p:tmpl lvl="1">
            <p:tnLst>
              <p:par>
                <p:cTn presetID="1"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childTnLst>
                </p:cTn>
              </p:par>
            </p:tnLst>
          </p:tmpl>
        </p:tmplLst>
      </p:bldP>
      <p:bldP spid="19" grpId="0" build="p">
        <p:tmplLst>
          <p:tmpl lvl="1">
            <p:tnLst>
              <p:par>
                <p:cTn presetID="1"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childTnLst>
                </p:cTn>
              </p:par>
            </p:tnLst>
          </p:tmpl>
        </p:tmplLst>
      </p:bldP>
      <p:bldP spid="20" grpId="0" build="p">
        <p:tmplLst>
          <p:tmpl lvl="1">
            <p:tnLst>
              <p:par>
                <p:cTn presetID="1"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childTnLst>
                </p:cTn>
              </p:par>
            </p:tnLst>
          </p:tmpl>
        </p:tmplLst>
      </p:bldP>
      <p:bldP spid="22" grpId="0" build="p">
        <p:tmplLst>
          <p:tmpl lvl="1">
            <p:tnLst>
              <p:par>
                <p:cTn presetID="1"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childTnLst>
                </p:cTn>
              </p:par>
            </p:tnLst>
          </p:tmpl>
        </p:tmplLst>
      </p:bldP>
      <p:bldP spid="23" grpId="0" build="p">
        <p:tmplLst>
          <p:tmpl lvl="1">
            <p:tnLst>
              <p:par>
                <p:cTn presetID="1"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childTnLst>
                </p:cTn>
              </p:par>
            </p:tnLst>
          </p:tmpl>
        </p:tmplLst>
      </p:bldP>
      <p:bldP spid="24" grpId="0" build="p">
        <p:tmplLst>
          <p:tmpl lvl="1">
            <p:tnLst>
              <p:par>
                <p:cTn presetID="1" presetClass="entr" presetSubtype="0" fill="hold" nodeType="clickEffect">
                  <p:stCondLst>
                    <p:cond delay="0"/>
                  </p:stCondLst>
                  <p:childTnLst>
                    <p:set>
                      <p:cBhvr>
                        <p:cTn dur="1" fill="hold">
                          <p:stCondLst>
                            <p:cond delay="0"/>
                          </p:stCondLst>
                        </p:cTn>
                        <p:tgtEl>
                          <p:spTgt spid="24"/>
                        </p:tgtEl>
                        <p:attrNameLst>
                          <p:attrName>style.visibility</p:attrName>
                        </p:attrNameLst>
                      </p:cBhvr>
                      <p:to>
                        <p:strVal val="visible"/>
                      </p:to>
                    </p:set>
                  </p:childTnLst>
                </p:cTn>
              </p:par>
            </p:tnLst>
          </p:tmpl>
        </p:tmplLst>
      </p:bldP>
      <p:bldP spid="25" grpId="0" build="p">
        <p:tmplLst>
          <p:tmpl lvl="1">
            <p:tnLst>
              <p:par>
                <p:cTn presetID="1"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childTnLst>
                </p:cTn>
              </p:par>
            </p:tnLst>
          </p:tmpl>
        </p:tmplLst>
      </p:bldP>
      <p:bldP spid="26" grpId="0" build="p">
        <p:tmplLst>
          <p:tmpl lvl="1">
            <p:tnLst>
              <p:par>
                <p:cTn presetID="1"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childTnLst>
                </p:cTn>
              </p:par>
            </p:tnLst>
          </p:tmpl>
        </p:tmplLst>
      </p:bldP>
      <p:bldP spid="27" grpId="0" build="p">
        <p:tmplLst>
          <p:tmpl lvl="1">
            <p:tnLst>
              <p:par>
                <p:cTn presetID="1"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image and capti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4"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749514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content and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5379" y="275167"/>
            <a:ext cx="5016184" cy="1143000"/>
          </a:xfrm>
          <a:prstGeom prst="rect">
            <a:avLst/>
          </a:prstGeom>
        </p:spPr>
        <p:txBody>
          <a:bodyPr lIns="0" tIns="0" rIns="0" bIns="0"/>
          <a:lstStyle>
            <a:lvl1pPr>
              <a:lnSpc>
                <a:spcPct val="100000"/>
              </a:lnSpc>
              <a:defRPr/>
            </a:lvl1pPr>
          </a:lstStyle>
          <a:p>
            <a:r>
              <a:rPr lang="en-GB" dirty="0"/>
              <a:t>Enter title</a:t>
            </a:r>
            <a:endParaRPr lang="en-US" dirty="0"/>
          </a:p>
        </p:txBody>
      </p:sp>
      <p:sp>
        <p:nvSpPr>
          <p:cNvPr id="8" name="Picture Placeholder 2"/>
          <p:cNvSpPr>
            <a:spLocks noGrp="1"/>
          </p:cNvSpPr>
          <p:nvPr>
            <p:ph type="pic" idx="13"/>
          </p:nvPr>
        </p:nvSpPr>
        <p:spPr>
          <a:xfrm>
            <a:off x="6059266" y="275167"/>
            <a:ext cx="5723417"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
        <p:nvSpPr>
          <p:cNvPr id="4" name="Text Placeholder 3"/>
          <p:cNvSpPr>
            <a:spLocks noGrp="1"/>
          </p:cNvSpPr>
          <p:nvPr>
            <p:ph type="body" sz="quarter" idx="17" hasCustomPrompt="1"/>
          </p:nvPr>
        </p:nvSpPr>
        <p:spPr>
          <a:xfrm>
            <a:off x="385233" y="1820333"/>
            <a:ext cx="5016329" cy="3226627"/>
          </a:xfrm>
          <a:prstGeom prst="rect">
            <a:avLst/>
          </a:prstGeom>
        </p:spPr>
        <p:txBody>
          <a:bodyPr vert="horz" lIns="0" tIns="0" rIns="0" bIns="0"/>
          <a:lstStyle>
            <a:lvl1pPr marL="129597" marR="0" indent="-129597" algn="l" defTabSz="609585" rtl="0" eaLnBrk="1" fontAlgn="auto" latinLnBrk="0" hangingPunct="1">
              <a:lnSpc>
                <a:spcPct val="100000"/>
              </a:lnSpc>
              <a:spcBef>
                <a:spcPct val="20000"/>
              </a:spcBef>
              <a:spcAft>
                <a:spcPts val="0"/>
              </a:spcAft>
              <a:buClrTx/>
              <a:buSzTx/>
              <a:buFont typeface="Lucida Grande"/>
              <a:buChar char="–"/>
              <a:tabLst/>
              <a:defRPr sz="1467"/>
            </a:lvl1pPr>
          </a:lstStyle>
          <a:p>
            <a:pPr lvl="0"/>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marL="129597" marR="0" lvl="0" indent="-129597" algn="l" defTabSz="609585" rtl="0" eaLnBrk="1" fontAlgn="auto" latinLnBrk="0" hangingPunct="1">
              <a:lnSpc>
                <a:spcPts val="2000"/>
              </a:lnSpc>
              <a:spcBef>
                <a:spcPct val="20000"/>
              </a:spcBef>
              <a:spcAft>
                <a:spcPts val="0"/>
              </a:spcAft>
              <a:buClrTx/>
              <a:buSzTx/>
              <a:buFont typeface="Lucida Grande"/>
              <a:buChar char="–"/>
              <a:tabLst/>
              <a:defRPr/>
            </a:pPr>
            <a:r>
              <a:rPr lang="en-US" dirty="0"/>
              <a:t>Bullet here</a:t>
            </a:r>
          </a:p>
          <a:p>
            <a:pPr lvl="0"/>
            <a:endParaRPr lang="en-US" dirty="0"/>
          </a:p>
          <a:p>
            <a:pPr lvl="0"/>
            <a:endParaRPr lang="en-US" dirty="0"/>
          </a:p>
        </p:txBody>
      </p:sp>
    </p:spTree>
    <p:extLst>
      <p:ext uri="{BB962C8B-B14F-4D97-AF65-F5344CB8AC3E}">
        <p14:creationId xmlns:p14="http://schemas.microsoft.com/office/powerpoint/2010/main" val="2246963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image and caption">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3666347" y="0"/>
            <a:ext cx="8525652"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6" name="Text Placeholder 10"/>
          <p:cNvSpPr>
            <a:spLocks noGrp="1"/>
          </p:cNvSpPr>
          <p:nvPr>
            <p:ph type="body" sz="quarter" idx="11" hasCustomPrompt="1"/>
          </p:nvPr>
        </p:nvSpPr>
        <p:spPr>
          <a:xfrm>
            <a:off x="385380" y="408393"/>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Crop images and bleed off the slides if allowed</a:t>
            </a:r>
          </a:p>
          <a:p>
            <a:pPr lvl="0"/>
            <a:r>
              <a:rPr lang="en-US" dirty="0"/>
              <a:t>*Please delete this once read</a:t>
            </a:r>
          </a:p>
        </p:txBody>
      </p:sp>
      <p:sp>
        <p:nvSpPr>
          <p:cNvPr id="7" name="Text Placeholder 4"/>
          <p:cNvSpPr>
            <a:spLocks noGrp="1"/>
          </p:cNvSpPr>
          <p:nvPr>
            <p:ph type="body" sz="quarter" idx="16" hasCustomPrompt="1"/>
          </p:nvPr>
        </p:nvSpPr>
        <p:spPr>
          <a:xfrm>
            <a:off x="385379" y="5486399"/>
            <a:ext cx="2377492" cy="1022351"/>
          </a:xfrm>
          <a:prstGeom prst="rect">
            <a:avLst/>
          </a:prstGeom>
        </p:spPr>
        <p:txBody>
          <a:bodyPr vert="horz" lIns="0" tIns="0" rIns="0" bIns="0" anchor="b" anchorCtr="0"/>
          <a:lstStyle>
            <a:lvl1pPr marL="0" indent="0">
              <a:lnSpc>
                <a:spcPct val="100000"/>
              </a:lnSpc>
              <a:buNone/>
              <a:defRPr sz="1067"/>
            </a:lvl1pPr>
          </a:lstStyle>
          <a:p>
            <a:pPr lvl="0"/>
            <a:r>
              <a:rPr lang="en-US" dirty="0"/>
              <a:t>Enter caption</a:t>
            </a:r>
          </a:p>
        </p:txBody>
      </p:sp>
    </p:spTree>
    <p:extLst>
      <p:ext uri="{BB962C8B-B14F-4D97-AF65-F5344CB8AC3E}">
        <p14:creationId xmlns:p14="http://schemas.microsoft.com/office/powerpoint/2010/main" val="249557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4" name="Picture Placeholder 2"/>
          <p:cNvSpPr>
            <a:spLocks noGrp="1"/>
          </p:cNvSpPr>
          <p:nvPr>
            <p:ph type="pic" idx="13"/>
          </p:nvPr>
        </p:nvSpPr>
        <p:spPr>
          <a:xfrm>
            <a:off x="1" y="0"/>
            <a:ext cx="12191999" cy="6858000"/>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08" y="6262127"/>
            <a:ext cx="1113221" cy="246535"/>
          </a:xfrm>
          <a:prstGeom prst="rect">
            <a:avLst/>
          </a:prstGeom>
        </p:spPr>
      </p:pic>
      <p:sp>
        <p:nvSpPr>
          <p:cNvPr id="5" name="Text Placeholder 10"/>
          <p:cNvSpPr>
            <a:spLocks noGrp="1"/>
          </p:cNvSpPr>
          <p:nvPr>
            <p:ph type="body" sz="quarter" idx="11" hasCustomPrompt="1"/>
          </p:nvPr>
        </p:nvSpPr>
        <p:spPr>
          <a:xfrm>
            <a:off x="385380" y="976158"/>
            <a:ext cx="3021209" cy="2221255"/>
          </a:xfrm>
          <a:prstGeom prst="rect">
            <a:avLst/>
          </a:prstGeom>
        </p:spPr>
        <p:txBody>
          <a:bodyPr vert="horz" lIns="0" tIns="0" rIns="0" bIns="0"/>
          <a:lstStyle>
            <a:lvl1pPr marL="0" marR="0" indent="0" algn="l" defTabSz="609585" rtl="0" eaLnBrk="1" fontAlgn="auto" latinLnBrk="0" hangingPunct="1">
              <a:lnSpc>
                <a:spcPts val="3040"/>
              </a:lnSpc>
              <a:spcBef>
                <a:spcPct val="0"/>
              </a:spcBef>
              <a:spcAft>
                <a:spcPts val="0"/>
              </a:spcAft>
              <a:buClrTx/>
              <a:buSzTx/>
              <a:buFontTx/>
              <a:buNone/>
              <a:tabLst/>
              <a:defRPr kumimoji="0" lang="en-US" sz="2533" b="0" i="0" u="none" strike="noStrike" kern="1200" cap="none" spc="0" normalizeH="0" baseline="0" noProof="0">
                <a:cs typeface="FugueArtFund"/>
              </a:defRPr>
            </a:lvl1pPr>
          </a:lstStyle>
          <a:p>
            <a:pPr lvl="0"/>
            <a:r>
              <a:rPr lang="en-US" dirty="0"/>
              <a:t>NOTE: Only use the logo on the left if absolutely necessary or image dictates it</a:t>
            </a:r>
          </a:p>
          <a:p>
            <a:pPr lvl="0"/>
            <a:r>
              <a:rPr lang="en-US" dirty="0"/>
              <a:t>*Please delete this once read</a:t>
            </a:r>
          </a:p>
        </p:txBody>
      </p:sp>
    </p:spTree>
    <p:extLst>
      <p:ext uri="{BB962C8B-B14F-4D97-AF65-F5344CB8AC3E}">
        <p14:creationId xmlns:p14="http://schemas.microsoft.com/office/powerpoint/2010/main" val="368515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472DF-1AE3-4B94-B958-D0E2E15E56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9AEB93-DF9A-4800-A876-FAA02F09EC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5A0ECA-DCC2-4CEF-BF7A-2F8C2E493509}"/>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D7CE4110-07AF-4241-9B2D-443338512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445F1E-2E2B-457C-948C-54AADE76661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778466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x Images">
    <p:spTree>
      <p:nvGrpSpPr>
        <p:cNvPr id="1" name=""/>
        <p:cNvGrpSpPr/>
        <p:nvPr/>
      </p:nvGrpSpPr>
      <p:grpSpPr>
        <a:xfrm>
          <a:off x="0" y="0"/>
          <a:ext cx="0" cy="0"/>
          <a:chOff x="0" y="0"/>
          <a:chExt cx="0" cy="0"/>
        </a:xfrm>
      </p:grpSpPr>
      <p:sp>
        <p:nvSpPr>
          <p:cNvPr id="5" name="Picture Placeholder 2"/>
          <p:cNvSpPr>
            <a:spLocks noGrp="1"/>
          </p:cNvSpPr>
          <p:nvPr>
            <p:ph type="pic" idx="13"/>
          </p:nvPr>
        </p:nvSpPr>
        <p:spPr>
          <a:xfrm>
            <a:off x="7798424" y="275167"/>
            <a:ext cx="39842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6" name="Picture Placeholder 2"/>
          <p:cNvSpPr>
            <a:spLocks noGrp="1"/>
          </p:cNvSpPr>
          <p:nvPr>
            <p:ph type="pic" idx="16"/>
          </p:nvPr>
        </p:nvSpPr>
        <p:spPr>
          <a:xfrm>
            <a:off x="3475871" y="275167"/>
            <a:ext cx="3943775" cy="6232936"/>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p:txBody>
      </p:sp>
      <p:sp>
        <p:nvSpPr>
          <p:cNvPr id="8" name="Text Placeholder 4"/>
          <p:cNvSpPr>
            <a:spLocks noGrp="1"/>
          </p:cNvSpPr>
          <p:nvPr>
            <p:ph type="body" sz="quarter" idx="17"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4166141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x images">
    <p:spTree>
      <p:nvGrpSpPr>
        <p:cNvPr id="1" name=""/>
        <p:cNvGrpSpPr/>
        <p:nvPr/>
      </p:nvGrpSpPr>
      <p:grpSpPr>
        <a:xfrm>
          <a:off x="0" y="0"/>
          <a:ext cx="0" cy="0"/>
          <a:chOff x="0" y="0"/>
          <a:chExt cx="0" cy="0"/>
        </a:xfrm>
      </p:grpSpPr>
      <p:sp>
        <p:nvSpPr>
          <p:cNvPr id="9" name="Picture Placeholder 2"/>
          <p:cNvSpPr>
            <a:spLocks noGrp="1"/>
          </p:cNvSpPr>
          <p:nvPr>
            <p:ph type="pic" idx="16"/>
          </p:nvPr>
        </p:nvSpPr>
        <p:spPr>
          <a:xfrm>
            <a:off x="3475871" y="275167"/>
            <a:ext cx="4790459" cy="6232936"/>
          </a:xfrm>
          <a:prstGeom prst="rect">
            <a:avLst/>
          </a:prstGeom>
        </p:spPr>
        <p:txBody>
          <a:bodyPr lIns="0" tIns="0" bIns="0"/>
          <a:lstStyle>
            <a:lvl1pPr marL="0" marR="0" indent="0" algn="l" defTabSz="609585" rtl="0" eaLnBrk="1" fontAlgn="auto" latinLnBrk="0" hangingPunct="1">
              <a:lnSpc>
                <a:spcPts val="3600"/>
              </a:lnSpc>
              <a:spcBef>
                <a:spcPct val="20000"/>
              </a:spcBef>
              <a:spcAft>
                <a:spcPts val="0"/>
              </a:spcAft>
              <a:buClrTx/>
              <a:buSzTx/>
              <a:buFont typeface="Arial"/>
              <a:buNone/>
              <a:tabLst/>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0" name="Picture Placeholder 2"/>
          <p:cNvSpPr>
            <a:spLocks noGrp="1"/>
          </p:cNvSpPr>
          <p:nvPr>
            <p:ph type="pic" idx="17"/>
          </p:nvPr>
        </p:nvSpPr>
        <p:spPr>
          <a:xfrm>
            <a:off x="8611687" y="3208292"/>
            <a:ext cx="3230775" cy="3299811"/>
          </a:xfrm>
          <a:prstGeom prst="rect">
            <a:avLst/>
          </a:prstGeom>
        </p:spPr>
        <p:txBody>
          <a:bodyPr lIns="0" tIns="0" bIns="0"/>
          <a:lstStyle>
            <a:lvl1pPr marL="0" indent="0">
              <a:buNone/>
              <a:defRPr sz="3600">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a:p>
            <a:endParaRPr lang="en-US" dirty="0"/>
          </a:p>
        </p:txBody>
      </p:sp>
      <p:sp>
        <p:nvSpPr>
          <p:cNvPr id="11" name="Picture Placeholder 2"/>
          <p:cNvSpPr>
            <a:spLocks noGrp="1"/>
          </p:cNvSpPr>
          <p:nvPr>
            <p:ph type="pic" idx="18"/>
          </p:nvPr>
        </p:nvSpPr>
        <p:spPr>
          <a:xfrm>
            <a:off x="8611688"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4" name="Picture Placeholder 2"/>
          <p:cNvSpPr>
            <a:spLocks noGrp="1"/>
          </p:cNvSpPr>
          <p:nvPr>
            <p:ph type="pic" idx="21"/>
          </p:nvPr>
        </p:nvSpPr>
        <p:spPr>
          <a:xfrm>
            <a:off x="10368491" y="275167"/>
            <a:ext cx="1472112" cy="2587787"/>
          </a:xfrm>
          <a:prstGeom prst="rect">
            <a:avLst/>
          </a:prstGeom>
        </p:spPr>
        <p:txBody>
          <a:bodyPr lIns="0" tIns="0" bIns="0"/>
          <a:lstStyle>
            <a:lvl1pPr marL="0" marR="0" indent="0" algn="l" defTabSz="609585" rtl="0" eaLnBrk="1" fontAlgn="auto" latinLnBrk="0" hangingPunct="1">
              <a:lnSpc>
                <a:spcPts val="1760"/>
              </a:lnSpc>
              <a:spcBef>
                <a:spcPct val="20000"/>
              </a:spcBef>
              <a:spcAft>
                <a:spcPts val="0"/>
              </a:spcAft>
              <a:buClrTx/>
              <a:buSzTx/>
              <a:buFont typeface="Arial"/>
              <a:buNone/>
              <a:tabLst/>
              <a:defRPr sz="1467">
                <a:solidFill>
                  <a:schemeClr val="tx2"/>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Drag picture to placeholder or click icon to add</a:t>
            </a:r>
          </a:p>
          <a:p>
            <a:endParaRPr lang="en-US" dirty="0"/>
          </a:p>
        </p:txBody>
      </p:sp>
      <p:sp>
        <p:nvSpPr>
          <p:cNvPr id="16" name="Text Placeholder 4"/>
          <p:cNvSpPr>
            <a:spLocks noGrp="1"/>
          </p:cNvSpPr>
          <p:nvPr>
            <p:ph type="body" sz="quarter" idx="22" hasCustomPrompt="1"/>
          </p:nvPr>
        </p:nvSpPr>
        <p:spPr>
          <a:xfrm>
            <a:off x="385379" y="3452749"/>
            <a:ext cx="2377492" cy="3056001"/>
          </a:xfrm>
          <a:prstGeom prst="rect">
            <a:avLst/>
          </a:prstGeom>
        </p:spPr>
        <p:txBody>
          <a:bodyPr vert="horz" lIns="0" tIns="0" rIns="0" bIns="0" anchor="b" anchorCtr="0"/>
          <a:lstStyle>
            <a:lvl1pPr marL="0" indent="0">
              <a:lnSpc>
                <a:spcPct val="100000"/>
              </a:lnSpc>
              <a:buNone/>
              <a:defRPr sz="1067"/>
            </a:lvl1pPr>
          </a:lstStyle>
          <a:p>
            <a:pPr lvl="0"/>
            <a:r>
              <a:rPr lang="en-US" dirty="0"/>
              <a:t>Enter captions</a:t>
            </a:r>
          </a:p>
        </p:txBody>
      </p:sp>
    </p:spTree>
    <p:extLst>
      <p:ext uri="{BB962C8B-B14F-4D97-AF65-F5344CB8AC3E}">
        <p14:creationId xmlns:p14="http://schemas.microsoft.com/office/powerpoint/2010/main" val="196853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deo">
    <p:bg>
      <p:bgPr>
        <a:solidFill>
          <a:srgbClr val="000000"/>
        </a:solidFill>
        <a:effectLst/>
      </p:bgPr>
    </p:bg>
    <p:spTree>
      <p:nvGrpSpPr>
        <p:cNvPr id="1" name=""/>
        <p:cNvGrpSpPr/>
        <p:nvPr/>
      </p:nvGrpSpPr>
      <p:grpSpPr>
        <a:xfrm>
          <a:off x="0" y="0"/>
          <a:ext cx="0" cy="0"/>
          <a:chOff x="0" y="0"/>
          <a:chExt cx="0" cy="0"/>
        </a:xfrm>
      </p:grpSpPr>
      <p:sp>
        <p:nvSpPr>
          <p:cNvPr id="4"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pic>
        <p:nvPicPr>
          <p:cNvPr id="6" name="Picture 5"/>
          <p:cNvPicPr>
            <a:picLocks noChangeAspect="1"/>
          </p:cNvPicPr>
          <p:nvPr userDrawn="1"/>
        </p:nvPicPr>
        <p:blipFill>
          <a:blip r:embed="rId2"/>
          <a:stretch>
            <a:fillRect/>
          </a:stretch>
        </p:blipFill>
        <p:spPr>
          <a:xfrm>
            <a:off x="10693402" y="6235880"/>
            <a:ext cx="1117453" cy="309881"/>
          </a:xfrm>
          <a:prstGeom prst="rect">
            <a:avLst/>
          </a:prstGeom>
        </p:spPr>
      </p:pic>
    </p:spTree>
    <p:extLst>
      <p:ext uri="{BB962C8B-B14F-4D97-AF65-F5344CB8AC3E}">
        <p14:creationId xmlns:p14="http://schemas.microsoft.com/office/powerpoint/2010/main" val="27195693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deo (no logo)">
    <p:bg>
      <p:bgPr>
        <a:solidFill>
          <a:srgbClr val="000000"/>
        </a:solidFill>
        <a:effectLst/>
      </p:bgPr>
    </p:bg>
    <p:spTree>
      <p:nvGrpSpPr>
        <p:cNvPr id="1" name=""/>
        <p:cNvGrpSpPr/>
        <p:nvPr/>
      </p:nvGrpSpPr>
      <p:grpSpPr>
        <a:xfrm>
          <a:off x="0" y="0"/>
          <a:ext cx="0" cy="0"/>
          <a:chOff x="0" y="0"/>
          <a:chExt cx="0" cy="0"/>
        </a:xfrm>
      </p:grpSpPr>
      <p:sp>
        <p:nvSpPr>
          <p:cNvPr id="3" name="Media Placeholder 3"/>
          <p:cNvSpPr>
            <a:spLocks noGrp="1"/>
          </p:cNvSpPr>
          <p:nvPr>
            <p:ph type="media" sz="quarter" idx="10" hasCustomPrompt="1"/>
          </p:nvPr>
        </p:nvSpPr>
        <p:spPr>
          <a:xfrm>
            <a:off x="1841767" y="1020247"/>
            <a:ext cx="8508467" cy="4798957"/>
          </a:xfrm>
          <a:prstGeom prst="rect">
            <a:avLst/>
          </a:prstGeom>
        </p:spPr>
        <p:txBody>
          <a:bodyPr vert="horz" lIns="0" tIns="0" rIns="0" bIns="0"/>
          <a:lstStyle>
            <a:lvl1pPr marL="0" indent="0">
              <a:buNone/>
              <a:defRPr baseline="0">
                <a:solidFill>
                  <a:schemeClr val="bg1"/>
                </a:solidFill>
              </a:defRPr>
            </a:lvl1pPr>
          </a:lstStyle>
          <a:p>
            <a:r>
              <a:rPr lang="en-US" dirty="0"/>
              <a:t>Drag video to place holder or click icon to add</a:t>
            </a:r>
          </a:p>
        </p:txBody>
      </p:sp>
    </p:spTree>
    <p:extLst>
      <p:ext uri="{BB962C8B-B14F-4D97-AF65-F5344CB8AC3E}">
        <p14:creationId xmlns:p14="http://schemas.microsoft.com/office/powerpoint/2010/main" val="36437912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gram">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10693402" y="6235880"/>
            <a:ext cx="1117453" cy="309881"/>
          </a:xfrm>
          <a:prstGeom prst="rect">
            <a:avLst/>
          </a:prstGeom>
        </p:spPr>
      </p:pic>
      <p:sp>
        <p:nvSpPr>
          <p:cNvPr id="27" name="Text Placeholder 25"/>
          <p:cNvSpPr>
            <a:spLocks noGrp="1"/>
          </p:cNvSpPr>
          <p:nvPr>
            <p:ph type="body" sz="quarter" idx="15" hasCustomPrompt="1"/>
          </p:nvPr>
        </p:nvSpPr>
        <p:spPr>
          <a:xfrm>
            <a:off x="385232" y="352859"/>
            <a:ext cx="5518939" cy="2142692"/>
          </a:xfrm>
          <a:prstGeom prst="rect">
            <a:avLst/>
          </a:prstGeom>
        </p:spPr>
        <p:txBody>
          <a:bodyPr vert="horz" lIns="0" tIns="0" rIns="0" bIns="0"/>
          <a:lstStyle>
            <a:lvl1pPr marL="0" indent="0">
              <a:lnSpc>
                <a:spcPts val="2400"/>
              </a:lnSpc>
              <a:buNone/>
              <a:defRPr sz="2400" baseline="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GB" dirty="0"/>
              <a:t>NOTE: If a diagram is needed, try to use the connector line as a graphic element (see example below). Please delete this text box after reading.</a:t>
            </a:r>
          </a:p>
          <a:p>
            <a:pPr lvl="0"/>
            <a:endParaRPr lang="en-GB" dirty="0"/>
          </a:p>
        </p:txBody>
      </p:sp>
    </p:spTree>
    <p:extLst>
      <p:ext uri="{BB962C8B-B14F-4D97-AF65-F5344CB8AC3E}">
        <p14:creationId xmlns:p14="http://schemas.microsoft.com/office/powerpoint/2010/main" val="3021632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1243" cy="1143000"/>
          </a:xfrm>
          <a:prstGeom prst="rect">
            <a:avLst/>
          </a:prstGeom>
        </p:spPr>
        <p:txBody>
          <a:bodyPr lIns="0" tIns="0" rIns="0" bIns="0"/>
          <a:lstStyle>
            <a:lvl1pPr>
              <a:lnSpc>
                <a:spcPct val="100000"/>
              </a:lnSpc>
              <a:defRPr baseline="0"/>
            </a:lvl1pPr>
          </a:lstStyle>
          <a:p>
            <a:r>
              <a:rPr lang="en-GB" dirty="0"/>
              <a:t>Enter service title here</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93400" y="6262127"/>
            <a:ext cx="1113221" cy="246535"/>
          </a:xfrm>
          <a:prstGeom prst="rect">
            <a:avLst/>
          </a:prstGeom>
        </p:spPr>
      </p:pic>
      <p:sp>
        <p:nvSpPr>
          <p:cNvPr id="13" name="Content Placeholder 12"/>
          <p:cNvSpPr>
            <a:spLocks noGrp="1"/>
          </p:cNvSpPr>
          <p:nvPr>
            <p:ph sz="quarter" idx="10" hasCustomPrompt="1"/>
          </p:nvPr>
        </p:nvSpPr>
        <p:spPr>
          <a:xfrm>
            <a:off x="385234" y="1418167"/>
            <a:ext cx="11421533" cy="1591733"/>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telephone number here</a:t>
            </a:r>
          </a:p>
          <a:p>
            <a:pPr lvl="0"/>
            <a:r>
              <a:rPr lang="en-US" dirty="0"/>
              <a:t>Enter email here</a:t>
            </a:r>
          </a:p>
        </p:txBody>
      </p:sp>
    </p:spTree>
    <p:extLst>
      <p:ext uri="{BB962C8B-B14F-4D97-AF65-F5344CB8AC3E}">
        <p14:creationId xmlns:p14="http://schemas.microsoft.com/office/powerpoint/2010/main" val="909709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4" name="Content Placeholder 12"/>
          <p:cNvSpPr>
            <a:spLocks noGrp="1"/>
          </p:cNvSpPr>
          <p:nvPr>
            <p:ph sz="quarter" idx="10" hasCustomPrompt="1"/>
          </p:nvPr>
        </p:nvSpPr>
        <p:spPr>
          <a:xfrm>
            <a:off x="385233" y="2002118"/>
            <a:ext cx="8908179" cy="3356785"/>
          </a:xfrm>
          <a:prstGeom prst="rect">
            <a:avLst/>
          </a:prstGeom>
        </p:spPr>
        <p:txBody>
          <a:bodyPr vert="horz" lIns="0" tIns="0" rIns="0" bIns="0"/>
          <a:lstStyle>
            <a:lvl1pPr marL="0" indent="0">
              <a:lnSpc>
                <a:spcPct val="100000"/>
              </a:lnSpc>
              <a:buNone/>
              <a:defRPr baseline="0">
                <a:solidFill>
                  <a:schemeClr val="bg2"/>
                </a:solidFill>
              </a:defRPr>
            </a:lvl1pPr>
          </a:lstStyle>
          <a:p>
            <a:pPr lvl="0"/>
            <a:r>
              <a:rPr lang="en-US" dirty="0"/>
              <a:t>Enter quote text here</a:t>
            </a:r>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5233" y="743853"/>
            <a:ext cx="1786219" cy="395577"/>
          </a:xfrm>
          <a:prstGeom prst="rect">
            <a:avLst/>
          </a:prstGeom>
        </p:spPr>
      </p:pic>
      <p:sp>
        <p:nvSpPr>
          <p:cNvPr id="8" name="Text Placeholder 4"/>
          <p:cNvSpPr>
            <a:spLocks noGrp="1"/>
          </p:cNvSpPr>
          <p:nvPr>
            <p:ph type="body" sz="quarter" idx="17" hasCustomPrompt="1"/>
          </p:nvPr>
        </p:nvSpPr>
        <p:spPr>
          <a:xfrm>
            <a:off x="385379" y="5358903"/>
            <a:ext cx="4678101" cy="1149847"/>
          </a:xfrm>
          <a:prstGeom prst="rect">
            <a:avLst/>
          </a:prstGeom>
        </p:spPr>
        <p:txBody>
          <a:bodyPr vert="horz" lIns="0" tIns="0" rIns="0" bIns="0" anchor="b" anchorCtr="0"/>
          <a:lstStyle>
            <a:lvl1pPr marL="0" indent="0">
              <a:lnSpc>
                <a:spcPct val="100000"/>
              </a:lnSpc>
              <a:buNone/>
              <a:defRPr sz="1067"/>
            </a:lvl1pPr>
          </a:lstStyle>
          <a:p>
            <a:pPr lvl="0"/>
            <a:r>
              <a:rPr lang="en-US" dirty="0"/>
              <a:t>Enter citation</a:t>
            </a:r>
          </a:p>
        </p:txBody>
      </p:sp>
    </p:spTree>
    <p:extLst>
      <p:ext uri="{BB962C8B-B14F-4D97-AF65-F5344CB8AC3E}">
        <p14:creationId xmlns:p14="http://schemas.microsoft.com/office/powerpoint/2010/main" val="62866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0331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85379" y="275167"/>
            <a:ext cx="11428112" cy="1143000"/>
          </a:xfrm>
          <a:prstGeom prst="rect">
            <a:avLst/>
          </a:prstGeom>
        </p:spPr>
        <p:txBody>
          <a:bodyPr lIns="0" tIns="0" rIns="0" bIns="0" anchor="t" anchorCtr="0">
            <a:normAutofit/>
          </a:bodyPr>
          <a:lstStyle>
            <a:lvl1pPr algn="l">
              <a:lnSpc>
                <a:spcPct val="100000"/>
              </a:lnSpc>
              <a:defRPr sz="3600" baseline="0"/>
            </a:lvl1pPr>
          </a:lstStyle>
          <a:p>
            <a:pPr lvl="0"/>
            <a:r>
              <a:rPr lang="en-US" dirty="0"/>
              <a:t>Enter title here</a:t>
            </a:r>
          </a:p>
        </p:txBody>
      </p:sp>
    </p:spTree>
    <p:extLst>
      <p:ext uri="{BB962C8B-B14F-4D97-AF65-F5344CB8AC3E}">
        <p14:creationId xmlns:p14="http://schemas.microsoft.com/office/powerpoint/2010/main" val="2367014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FB06-4B37-4679-8EBF-BBDC84B8D4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3A9AC6-A2D7-44EB-8869-95B7B8D4E7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D56C71-BEC6-4576-A4FE-60EE1FB28581}"/>
              </a:ext>
            </a:extLst>
          </p:cNvPr>
          <p:cNvSpPr>
            <a:spLocks noGrp="1"/>
          </p:cNvSpPr>
          <p:nvPr>
            <p:ph type="dt" sz="half" idx="10"/>
          </p:nvPr>
        </p:nvSpPr>
        <p:spPr/>
        <p:txBody>
          <a:bodyPr/>
          <a:lstStyle/>
          <a:p>
            <a:fld id="{601EA08D-0311-4BA1-8B79-38DFCFAC6DFA}" type="datetimeFigureOut">
              <a:rPr lang="en-GB" smtClean="0"/>
              <a:t>03/11/2022</a:t>
            </a:fld>
            <a:endParaRPr lang="en-GB"/>
          </a:p>
        </p:txBody>
      </p:sp>
      <p:sp>
        <p:nvSpPr>
          <p:cNvPr id="5" name="Footer Placeholder 4">
            <a:extLst>
              <a:ext uri="{FF2B5EF4-FFF2-40B4-BE49-F238E27FC236}">
                <a16:creationId xmlns:a16="http://schemas.microsoft.com/office/drawing/2014/main" id="{720D16D3-BA15-4A49-8E01-B5A403D1DC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0305CE-273C-4541-85E3-08B0E8AF1A16}"/>
              </a:ext>
            </a:extLst>
          </p:cNvPr>
          <p:cNvSpPr>
            <a:spLocks noGrp="1"/>
          </p:cNvSpPr>
          <p:nvPr>
            <p:ph type="sldNum" sz="quarter" idx="12"/>
          </p:nvPr>
        </p:nvSpPr>
        <p:spPr/>
        <p:txBody>
          <a:bodyPr/>
          <a:lstStyle/>
          <a:p>
            <a:fld id="{47AAE0BA-4B3F-4583-9BF1-615CBE3BD153}" type="slidenum">
              <a:rPr lang="en-GB" smtClean="0"/>
              <a:t>‹#›</a:t>
            </a:fld>
            <a:endParaRPr lang="en-GB"/>
          </a:p>
        </p:txBody>
      </p:sp>
    </p:spTree>
    <p:extLst>
      <p:ext uri="{BB962C8B-B14F-4D97-AF65-F5344CB8AC3E}">
        <p14:creationId xmlns:p14="http://schemas.microsoft.com/office/powerpoint/2010/main" val="3207781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E07DE-26C5-4805-9DBD-940A870565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F2E3CFA-6781-45A5-8BDF-B60BBD3392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51BF7F7-9D3D-4405-8905-CFB3D66D7367}"/>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C5F743C6-DBE4-48E5-8F9F-DB42F8F225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0744DE-60D1-4D84-B8F6-E3DDB34E87F7}"/>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66490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A3FEF-60C1-4D45-B078-70FAAD8FF8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567797-2CEB-455B-AC7E-BB28AE1106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CF62691-B69D-4777-A630-728DDF1DC6A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7B844B-EBC4-42E5-AEB7-2F96AA2E9E4C}"/>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6" name="Footer Placeholder 5">
            <a:extLst>
              <a:ext uri="{FF2B5EF4-FFF2-40B4-BE49-F238E27FC236}">
                <a16:creationId xmlns:a16="http://schemas.microsoft.com/office/drawing/2014/main" id="{33A235F9-4488-43BD-B1E0-90814A8819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2F9A29-E275-4332-8071-1D96C6BFB31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3129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97D0C-79C6-4F0F-BA3E-15DF46282A9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333E41-7166-4CA8-8E53-95228E7B7F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887D95-ADE1-4FEE-B61E-24EE449BFE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7677983-6DA5-43DF-BB00-0326FD1874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F56C15-8562-47FE-BEE7-CD571C2C3E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911C7D-0DCF-481F-B4AF-7FEB8223248E}"/>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8" name="Footer Placeholder 7">
            <a:extLst>
              <a:ext uri="{FF2B5EF4-FFF2-40B4-BE49-F238E27FC236}">
                <a16:creationId xmlns:a16="http://schemas.microsoft.com/office/drawing/2014/main" id="{07DAEE2E-AF87-4936-AC9F-FE59112AF41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EEEEB0F-7BD4-432B-824A-BA8B8289FD9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153778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CD04-CAA3-414A-B0CE-C44323C1472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80370C6-E202-4608-8524-633CD09B711A}"/>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4" name="Footer Placeholder 3">
            <a:extLst>
              <a:ext uri="{FF2B5EF4-FFF2-40B4-BE49-F238E27FC236}">
                <a16:creationId xmlns:a16="http://schemas.microsoft.com/office/drawing/2014/main" id="{7EBC095A-A287-49CE-9CF5-9D1DA837BC0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CD280B-49E3-4A90-898D-7565E31BFC01}"/>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55513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0243C1-D4E0-438A-85CC-3AFC9F70BA24}"/>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3" name="Footer Placeholder 2">
            <a:extLst>
              <a:ext uri="{FF2B5EF4-FFF2-40B4-BE49-F238E27FC236}">
                <a16:creationId xmlns:a16="http://schemas.microsoft.com/office/drawing/2014/main" id="{BE1D0D94-7722-4530-AD62-03532BF3A74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344FFE7-D8A6-45A0-9BC5-402CECE08178}"/>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2081713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DCD9D-6A55-40F6-A3C2-1E4B8D7CAE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7E9255-0497-4F4F-B544-E330779B51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2441F37-8D4C-4F2E-8C2F-9D0841DD91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AA2A7A-6936-42D6-A123-D0B63E24185A}"/>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6" name="Footer Placeholder 5">
            <a:extLst>
              <a:ext uri="{FF2B5EF4-FFF2-40B4-BE49-F238E27FC236}">
                <a16:creationId xmlns:a16="http://schemas.microsoft.com/office/drawing/2014/main" id="{BD91013B-4489-4031-9434-4E35D762CD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6097579-4A25-4FF3-893A-F735DCAD2576}"/>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121724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58CA3-9B59-44EF-86EA-72CE5E9E55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8A7C098-8B82-4FE2-8158-F92862093A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5A8D60-43B8-4189-B931-7B1D185066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0E0682-2223-4D3C-9948-2443ADC25236}"/>
              </a:ext>
            </a:extLst>
          </p:cNvPr>
          <p:cNvSpPr>
            <a:spLocks noGrp="1"/>
          </p:cNvSpPr>
          <p:nvPr>
            <p:ph type="dt" sz="half" idx="10"/>
          </p:nvPr>
        </p:nvSpPr>
        <p:spPr/>
        <p:txBody>
          <a:bodyPr/>
          <a:lstStyle/>
          <a:p>
            <a:fld id="{C14B2943-6CA3-4D6A-81AD-AF0B00FA37EB}" type="datetimeFigureOut">
              <a:rPr lang="en-GB" smtClean="0"/>
              <a:t>03/11/2022</a:t>
            </a:fld>
            <a:endParaRPr lang="en-GB"/>
          </a:p>
        </p:txBody>
      </p:sp>
      <p:sp>
        <p:nvSpPr>
          <p:cNvPr id="6" name="Footer Placeholder 5">
            <a:extLst>
              <a:ext uri="{FF2B5EF4-FFF2-40B4-BE49-F238E27FC236}">
                <a16:creationId xmlns:a16="http://schemas.microsoft.com/office/drawing/2014/main" id="{5C80B126-ED8B-48DA-BC25-7BDE6985EF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78C352-E31C-4C93-B4AB-2F602EAC720F}"/>
              </a:ext>
            </a:extLst>
          </p:cNvPr>
          <p:cNvSpPr>
            <a:spLocks noGrp="1"/>
          </p:cNvSpPr>
          <p:nvPr>
            <p:ph type="sldNum" sz="quarter" idx="12"/>
          </p:nvPr>
        </p:nvSpPr>
        <p:spPr/>
        <p:txBody>
          <a:bodyPr/>
          <a:lstStyle/>
          <a:p>
            <a:fld id="{BF2A4277-3578-4EE5-A630-C5433AFF1992}" type="slidenum">
              <a:rPr lang="en-GB" smtClean="0"/>
              <a:t>‹#›</a:t>
            </a:fld>
            <a:endParaRPr lang="en-GB"/>
          </a:p>
        </p:txBody>
      </p:sp>
    </p:spTree>
    <p:extLst>
      <p:ext uri="{BB962C8B-B14F-4D97-AF65-F5344CB8AC3E}">
        <p14:creationId xmlns:p14="http://schemas.microsoft.com/office/powerpoint/2010/main" val="363603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38D9C7-5A91-4665-AA8F-DBCB147DE0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91ADE9-6A89-460C-929A-F02CCD7080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A25369-38B0-40FB-B2A8-49A7B1FD6F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B2943-6CA3-4D6A-81AD-AF0B00FA37EB}" type="datetimeFigureOut">
              <a:rPr lang="en-GB" smtClean="0"/>
              <a:t>03/11/2022</a:t>
            </a:fld>
            <a:endParaRPr lang="en-GB"/>
          </a:p>
        </p:txBody>
      </p:sp>
      <p:sp>
        <p:nvSpPr>
          <p:cNvPr id="5" name="Footer Placeholder 4">
            <a:extLst>
              <a:ext uri="{FF2B5EF4-FFF2-40B4-BE49-F238E27FC236}">
                <a16:creationId xmlns:a16="http://schemas.microsoft.com/office/drawing/2014/main" id="{3D556A9C-76AE-4345-996D-D60692F80B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5C88A68-A989-4708-A7A4-3E1CD17E6F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A4277-3578-4EE5-A630-C5433AFF1992}" type="slidenum">
              <a:rPr lang="en-GB" smtClean="0"/>
              <a:t>‹#›</a:t>
            </a:fld>
            <a:endParaRPr lang="en-GB"/>
          </a:p>
        </p:txBody>
      </p:sp>
    </p:spTree>
    <p:extLst>
      <p:ext uri="{BB962C8B-B14F-4D97-AF65-F5344CB8AC3E}">
        <p14:creationId xmlns:p14="http://schemas.microsoft.com/office/powerpoint/2010/main" val="1056286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04723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Lst>
  <p:txStyles>
    <p:titleStyle>
      <a:lvl1pPr algn="l" defTabSz="609585" rtl="0" eaLnBrk="1" latinLnBrk="0" hangingPunct="1">
        <a:lnSpc>
          <a:spcPts val="3600"/>
        </a:lnSpc>
        <a:spcBef>
          <a:spcPct val="0"/>
        </a:spcBef>
        <a:buNone/>
        <a:defRPr sz="3600" kern="1200">
          <a:solidFill>
            <a:schemeClr val="tx1"/>
          </a:solidFill>
          <a:latin typeface="FugueArtFund"/>
          <a:ea typeface="+mj-ea"/>
          <a:cs typeface="FugueArtFund"/>
        </a:defRPr>
      </a:lvl1pPr>
    </p:titleStyle>
    <p:bodyStyle>
      <a:lvl1pPr marL="457189" indent="-457189" algn="l" defTabSz="609585" rtl="0" eaLnBrk="1" latinLnBrk="0" hangingPunct="1">
        <a:lnSpc>
          <a:spcPts val="3600"/>
        </a:lnSpc>
        <a:spcBef>
          <a:spcPct val="20000"/>
        </a:spcBef>
        <a:buFont typeface="Arial"/>
        <a:buChar char="•"/>
        <a:defRPr sz="3600" kern="1200">
          <a:solidFill>
            <a:schemeClr val="tx1"/>
          </a:solidFill>
          <a:latin typeface="FugueArtFund"/>
          <a:ea typeface="+mn-ea"/>
          <a:cs typeface="FugueArtFund"/>
        </a:defRPr>
      </a:lvl1pPr>
      <a:lvl2pPr marL="990575" indent="-380990" algn="l" defTabSz="609585" rtl="0" eaLnBrk="1" latinLnBrk="0" hangingPunct="1">
        <a:lnSpc>
          <a:spcPts val="2667"/>
        </a:lnSpc>
        <a:spcBef>
          <a:spcPct val="20000"/>
        </a:spcBef>
        <a:buFont typeface="Arial"/>
        <a:buChar char="–"/>
        <a:defRPr sz="2667" kern="1200">
          <a:solidFill>
            <a:schemeClr val="tx1"/>
          </a:solidFill>
          <a:latin typeface="FugueArtFund"/>
          <a:ea typeface="+mn-ea"/>
          <a:cs typeface="FugueArtFund"/>
        </a:defRPr>
      </a:lvl2pPr>
      <a:lvl3pPr marL="1523962" indent="-304792" algn="l" defTabSz="609585" rtl="0" eaLnBrk="1" latinLnBrk="0" hangingPunct="1">
        <a:lnSpc>
          <a:spcPts val="1893"/>
        </a:lnSpc>
        <a:spcBef>
          <a:spcPct val="20000"/>
        </a:spcBef>
        <a:buFont typeface="Arial"/>
        <a:buChar char="•"/>
        <a:defRPr sz="1467" kern="1200">
          <a:solidFill>
            <a:schemeClr val="tx1"/>
          </a:solidFill>
          <a:latin typeface="FugueArtFund"/>
          <a:ea typeface="+mn-ea"/>
          <a:cs typeface="FugueArtFund"/>
        </a:defRPr>
      </a:lvl3pPr>
      <a:lvl4pPr marL="2133547" indent="-304792" algn="l" defTabSz="609585" rtl="0" eaLnBrk="1" latinLnBrk="0" hangingPunct="1">
        <a:lnSpc>
          <a:spcPts val="1413"/>
        </a:lnSpc>
        <a:spcBef>
          <a:spcPct val="20000"/>
        </a:spcBef>
        <a:buFont typeface="Arial"/>
        <a:buChar char="–"/>
        <a:defRPr sz="1067" kern="1200">
          <a:solidFill>
            <a:schemeClr val="tx1"/>
          </a:solidFill>
          <a:latin typeface="FugueArtFund"/>
          <a:ea typeface="+mn-ea"/>
          <a:cs typeface="FugueArtFund"/>
        </a:defRPr>
      </a:lvl4pPr>
      <a:lvl5pPr marL="2438339" indent="0" algn="l" defTabSz="609585" rtl="0" eaLnBrk="1" latinLnBrk="0" hangingPunct="1">
        <a:spcBef>
          <a:spcPct val="20000"/>
        </a:spcBef>
        <a:buFont typeface="Arial"/>
        <a:buNone/>
        <a:defRPr sz="2667" kern="1200">
          <a:solidFill>
            <a:schemeClr val="tx1"/>
          </a:solidFill>
          <a:latin typeface="FugueArtFund"/>
          <a:ea typeface="+mn-ea"/>
          <a:cs typeface="FugueArtFund"/>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8.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8.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8.xml"/><Relationship Id="rId6" Type="http://schemas.openxmlformats.org/officeDocument/2006/relationships/image" Target="file:////var/folders/q_/b30d_t3j6flb7qslqt8brkfr0000gn/T/com.microsoft.Word/WebArchiveCopyPasteTempFiles/page7image18990512" TargetMode="External"/><Relationship Id="rId5" Type="http://schemas.openxmlformats.org/officeDocument/2006/relationships/image" Target="../media/image14.jpeg"/><Relationship Id="rId4" Type="http://schemas.openxmlformats.org/officeDocument/2006/relationships/image" Target="file:////var/folders/q_/b30d_t3j6flb7qslqt8brkfr0000gn/T/com.microsoft.Word/WebArchiveCopyPasteTempFiles/page8image1905688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file:////var/folders/q_/b30d_t3j6flb7qslqt8brkfr0000gn/T/com.microsoft.Word/WebArchiveCopyPasteTempFiles/page5image19004656" TargetMode="External"/><Relationship Id="rId2" Type="http://schemas.openxmlformats.org/officeDocument/2006/relationships/image" Target="../media/image4.png"/><Relationship Id="rId1" Type="http://schemas.openxmlformats.org/officeDocument/2006/relationships/slideLayout" Target="../slideLayouts/slideLayout28.xml"/><Relationship Id="rId6" Type="http://schemas.openxmlformats.org/officeDocument/2006/relationships/image" Target="../media/image16.jpeg"/><Relationship Id="rId5" Type="http://schemas.openxmlformats.org/officeDocument/2006/relationships/image" Target="file:////var/folders/q_/b30d_t3j6flb7qslqt8brkfr0000gn/T/com.microsoft.Word/WebArchiveCopyPasteTempFiles/page2image19175312" TargetMode="Externa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8.xml"/><Relationship Id="rId6" Type="http://schemas.openxmlformats.org/officeDocument/2006/relationships/image" Target="../media/image7.png"/><Relationship Id="rId5" Type="http://schemas.openxmlformats.org/officeDocument/2006/relationships/image" Target="file:////var/folders/q_/b30d_t3j6flb7qslqt8brkfr0000gn/T/com.microsoft.Word/WebArchiveCopyPasteTempFiles/page14image18992800" TargetMode="Externa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9E38-F944-F168-6D7F-C32B75BED8BD}"/>
              </a:ext>
            </a:extLst>
          </p:cNvPr>
          <p:cNvSpPr>
            <a:spLocks noGrp="1"/>
          </p:cNvSpPr>
          <p:nvPr>
            <p:ph type="ctrTitle"/>
          </p:nvPr>
        </p:nvSpPr>
        <p:spPr/>
        <p:txBody>
          <a:bodyPr/>
          <a:lstStyle/>
          <a:p>
            <a:r>
              <a:rPr lang="en-US" dirty="0"/>
              <a:t>Four Panel Comic Challenge</a:t>
            </a:r>
          </a:p>
        </p:txBody>
      </p:sp>
      <p:sp>
        <p:nvSpPr>
          <p:cNvPr id="3" name="Subtitle 2">
            <a:extLst>
              <a:ext uri="{FF2B5EF4-FFF2-40B4-BE49-F238E27FC236}">
                <a16:creationId xmlns:a16="http://schemas.microsoft.com/office/drawing/2014/main" id="{208DDF98-0BFC-4015-C401-F4ACA6A0FB0F}"/>
              </a:ext>
            </a:extLst>
          </p:cNvPr>
          <p:cNvSpPr>
            <a:spLocks noGrp="1"/>
          </p:cNvSpPr>
          <p:nvPr>
            <p:ph type="subTitle" idx="1"/>
          </p:nvPr>
        </p:nvSpPr>
        <p:spPr/>
        <p:txBody>
          <a:bodyPr/>
          <a:lstStyle/>
          <a:p>
            <a:r>
              <a:rPr lang="en-US" dirty="0"/>
              <a:t>Presented by the Wild Escape</a:t>
            </a:r>
          </a:p>
          <a:p>
            <a:r>
              <a:rPr lang="en-US" dirty="0"/>
              <a:t>Created by Little LICAF</a:t>
            </a:r>
          </a:p>
        </p:txBody>
      </p:sp>
      <p:pic>
        <p:nvPicPr>
          <p:cNvPr id="7" name="Picture 6" descr="A picture containing text, businesscard, vector graphics&#10;&#10;Description automatically generated">
            <a:extLst>
              <a:ext uri="{FF2B5EF4-FFF2-40B4-BE49-F238E27FC236}">
                <a16:creationId xmlns:a16="http://schemas.microsoft.com/office/drawing/2014/main" id="{7B4F7A1E-5EBA-AC63-B0F0-951AFF609C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66944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1CC64"/>
        </a:solidFill>
        <a:effectLst/>
      </p:bgPr>
    </p:bg>
    <p:spTree>
      <p:nvGrpSpPr>
        <p:cNvPr id="1" name=""/>
        <p:cNvGrpSpPr/>
        <p:nvPr/>
      </p:nvGrpSpPr>
      <p:grpSpPr>
        <a:xfrm>
          <a:off x="0" y="0"/>
          <a:ext cx="0" cy="0"/>
          <a:chOff x="0" y="0"/>
          <a:chExt cx="0" cy="0"/>
        </a:xfrm>
      </p:grpSpPr>
      <p:pic>
        <p:nvPicPr>
          <p:cNvPr id="6" name="Picture 5" descr="Shape, square&#10;&#10;Description automatically generated">
            <a:extLst>
              <a:ext uri="{FF2B5EF4-FFF2-40B4-BE49-F238E27FC236}">
                <a16:creationId xmlns:a16="http://schemas.microsoft.com/office/drawing/2014/main" id="{EEE096CD-2E64-B400-D361-AC4DBC54BE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6328" y="0"/>
            <a:ext cx="6550385" cy="6858000"/>
          </a:xfrm>
          <a:prstGeom prst="rect">
            <a:avLst/>
          </a:prstGeom>
        </p:spPr>
      </p:pic>
      <p:sp>
        <p:nvSpPr>
          <p:cNvPr id="2" name="Title 1">
            <a:extLst>
              <a:ext uri="{FF2B5EF4-FFF2-40B4-BE49-F238E27FC236}">
                <a16:creationId xmlns:a16="http://schemas.microsoft.com/office/drawing/2014/main" id="{FF2F8072-3167-AD43-60F4-0E29F487AE37}"/>
              </a:ext>
            </a:extLst>
          </p:cNvPr>
          <p:cNvSpPr>
            <a:spLocks noGrp="1"/>
          </p:cNvSpPr>
          <p:nvPr>
            <p:ph type="title"/>
          </p:nvPr>
        </p:nvSpPr>
        <p:spPr>
          <a:xfrm>
            <a:off x="672832" y="893774"/>
            <a:ext cx="3164378" cy="591267"/>
          </a:xfrm>
        </p:spPr>
        <p:txBody>
          <a:bodyPr>
            <a:noAutofit/>
          </a:bodyPr>
          <a:lstStyle/>
          <a:p>
            <a:r>
              <a:rPr lang="en-US" dirty="0">
                <a:solidFill>
                  <a:srgbClr val="000000"/>
                </a:solidFill>
                <a:latin typeface="Arial" panose="020B0604020202020204" pitchFamily="34" charset="0"/>
                <a:cs typeface="Arial" panose="020B0604020202020204" pitchFamily="34" charset="0"/>
              </a:rPr>
              <a:t>Clarice Tudor </a:t>
            </a:r>
          </a:p>
        </p:txBody>
      </p:sp>
      <p:sp>
        <p:nvSpPr>
          <p:cNvPr id="7" name="TextBox 6">
            <a:extLst>
              <a:ext uri="{FF2B5EF4-FFF2-40B4-BE49-F238E27FC236}">
                <a16:creationId xmlns:a16="http://schemas.microsoft.com/office/drawing/2014/main" id="{4A91C0A5-3EE0-D4E3-A84B-2480B96566F4}"/>
              </a:ext>
            </a:extLst>
          </p:cNvPr>
          <p:cNvSpPr txBox="1"/>
          <p:nvPr/>
        </p:nvSpPr>
        <p:spPr>
          <a:xfrm>
            <a:off x="672832" y="1860601"/>
            <a:ext cx="3943366" cy="3600986"/>
          </a:xfrm>
          <a:prstGeom prst="rect">
            <a:avLst/>
          </a:prstGeom>
          <a:noFill/>
        </p:spPr>
        <p:txBody>
          <a:bodyPr wrap="square" rtlCol="0">
            <a:spAutoFit/>
          </a:bodyPr>
          <a:lstStyle/>
          <a:p>
            <a:pPr algn="just"/>
            <a:r>
              <a:rPr lang="en-GB" dirty="0">
                <a:solidFill>
                  <a:srgbClr val="000000"/>
                </a:solidFill>
                <a:latin typeface="Arial" panose="020B0604020202020204" pitchFamily="34" charset="0"/>
                <a:cs typeface="Arial" panose="020B0604020202020204" pitchFamily="34" charset="0"/>
              </a:rPr>
              <a:t>Clarice Tudor is a comic artist and cartoonist. </a:t>
            </a:r>
          </a:p>
          <a:p>
            <a:pPr algn="just"/>
            <a:endParaRPr lang="en-GB" dirty="0">
              <a:solidFill>
                <a:srgbClr val="000000"/>
              </a:solidFill>
              <a:latin typeface="Arial" panose="020B0604020202020204" pitchFamily="34" charset="0"/>
              <a:cs typeface="Arial" panose="020B0604020202020204" pitchFamily="34" charset="0"/>
            </a:endParaRPr>
          </a:p>
          <a:p>
            <a:pPr algn="just"/>
            <a:r>
              <a:rPr lang="en-GB" dirty="0">
                <a:solidFill>
                  <a:srgbClr val="000000"/>
                </a:solidFill>
                <a:latin typeface="Arial" panose="020B0604020202020204" pitchFamily="34" charset="0"/>
                <a:cs typeface="Arial" panose="020B0604020202020204" pitchFamily="34" charset="0"/>
              </a:rPr>
              <a:t>Clarice’s goal is to take a thought, concept, feeling or issue and break it down into an appealing, simple, easy-to-digest piece of art that inspires or soothes the soul. </a:t>
            </a:r>
          </a:p>
          <a:p>
            <a:pPr algn="just"/>
            <a:endParaRPr lang="en-GB" dirty="0">
              <a:solidFill>
                <a:srgbClr val="000000"/>
              </a:solidFill>
              <a:latin typeface="Arial" panose="020B0604020202020204" pitchFamily="34" charset="0"/>
              <a:cs typeface="Arial" panose="020B0604020202020204" pitchFamily="34" charset="0"/>
            </a:endParaRPr>
          </a:p>
          <a:p>
            <a:pPr algn="just"/>
            <a:r>
              <a:rPr lang="en-GB" dirty="0">
                <a:solidFill>
                  <a:srgbClr val="000000"/>
                </a:solidFill>
                <a:latin typeface="Arial" panose="020B0604020202020204" pitchFamily="34" charset="0"/>
                <a:cs typeface="Arial" panose="020B0604020202020204" pitchFamily="34" charset="0"/>
              </a:rPr>
              <a:t>We are  proud to present this four panel comic specially designed by Clarice for The Wild Escape! </a:t>
            </a:r>
          </a:p>
          <a:p>
            <a:pPr algn="just"/>
            <a:endParaRPr lang="en-US" sz="1200" dirty="0">
              <a:solidFill>
                <a:srgbClr val="000000"/>
              </a:solidFill>
            </a:endParaRPr>
          </a:p>
        </p:txBody>
      </p:sp>
      <p:pic>
        <p:nvPicPr>
          <p:cNvPr id="8" name="Picture 7" descr="Shape, arrow&#10;&#10;Description automatically generated">
            <a:extLst>
              <a:ext uri="{FF2B5EF4-FFF2-40B4-BE49-F238E27FC236}">
                <a16:creationId xmlns:a16="http://schemas.microsoft.com/office/drawing/2014/main" id="{43B8002C-3918-8A9F-0270-5264E3834B5D}"/>
              </a:ext>
            </a:extLst>
          </p:cNvPr>
          <p:cNvPicPr>
            <a:picLocks noChangeAspect="1"/>
          </p:cNvPicPr>
          <p:nvPr/>
        </p:nvPicPr>
        <p:blipFill rotWithShape="1">
          <a:blip r:embed="rId3">
            <a:extLst>
              <a:ext uri="{28A0092B-C50C-407E-A947-70E740481C1C}">
                <a14:useLocalDpi xmlns:a14="http://schemas.microsoft.com/office/drawing/2010/main" val="0"/>
              </a:ext>
            </a:extLst>
          </a:blip>
          <a:srcRect t="73314" r="49937"/>
          <a:stretch/>
        </p:blipFill>
        <p:spPr>
          <a:xfrm>
            <a:off x="4550136" y="5836029"/>
            <a:ext cx="2645228" cy="1830131"/>
          </a:xfrm>
          <a:prstGeom prst="rect">
            <a:avLst/>
          </a:prstGeom>
        </p:spPr>
      </p:pic>
      <p:pic>
        <p:nvPicPr>
          <p:cNvPr id="9" name="Picture 8" descr="Shape, arrow&#10;&#10;Description automatically generated">
            <a:extLst>
              <a:ext uri="{FF2B5EF4-FFF2-40B4-BE49-F238E27FC236}">
                <a16:creationId xmlns:a16="http://schemas.microsoft.com/office/drawing/2014/main" id="{CCE6A703-C6D2-9B75-FBE7-3EE2B8D4857C}"/>
              </a:ext>
            </a:extLst>
          </p:cNvPr>
          <p:cNvPicPr>
            <a:picLocks noChangeAspect="1"/>
          </p:cNvPicPr>
          <p:nvPr/>
        </p:nvPicPr>
        <p:blipFill rotWithShape="1">
          <a:blip r:embed="rId3">
            <a:extLst>
              <a:ext uri="{28A0092B-C50C-407E-A947-70E740481C1C}">
                <a14:useLocalDpi xmlns:a14="http://schemas.microsoft.com/office/drawing/2010/main" val="0"/>
              </a:ext>
            </a:extLst>
          </a:blip>
          <a:srcRect l="32855" t="70026" r="35520" b="4484"/>
          <a:stretch/>
        </p:blipFill>
        <p:spPr>
          <a:xfrm rot="10800000" flipH="1">
            <a:off x="10372120" y="-206348"/>
            <a:ext cx="1749498" cy="1830131"/>
          </a:xfrm>
          <a:prstGeom prst="rect">
            <a:avLst/>
          </a:prstGeom>
        </p:spPr>
      </p:pic>
      <p:pic>
        <p:nvPicPr>
          <p:cNvPr id="5" name="Picture 4" descr="A picture containing text, queen&#10;&#10;Description automatically generated">
            <a:extLst>
              <a:ext uri="{FF2B5EF4-FFF2-40B4-BE49-F238E27FC236}">
                <a16:creationId xmlns:a16="http://schemas.microsoft.com/office/drawing/2014/main" id="{C1B6548C-AFED-080A-6C11-B6F4466A9F5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81218" y="609656"/>
            <a:ext cx="5833106" cy="5833106"/>
          </a:xfrm>
          <a:prstGeom prst="rect">
            <a:avLst/>
          </a:prstGeom>
        </p:spPr>
      </p:pic>
    </p:spTree>
    <p:extLst>
      <p:ext uri="{BB962C8B-B14F-4D97-AF65-F5344CB8AC3E}">
        <p14:creationId xmlns:p14="http://schemas.microsoft.com/office/powerpoint/2010/main" val="2253977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6EEEF"/>
        </a:solidFill>
        <a:effectLst/>
      </p:bgPr>
    </p:bg>
    <p:spTree>
      <p:nvGrpSpPr>
        <p:cNvPr id="1" name=""/>
        <p:cNvGrpSpPr/>
        <p:nvPr/>
      </p:nvGrpSpPr>
      <p:grpSpPr>
        <a:xfrm>
          <a:off x="0" y="0"/>
          <a:ext cx="0" cy="0"/>
          <a:chOff x="0" y="0"/>
          <a:chExt cx="0" cy="0"/>
        </a:xfrm>
      </p:grpSpPr>
      <p:pic>
        <p:nvPicPr>
          <p:cNvPr id="13" name="Picture 12" descr="A picture containing text, watch, vector graphics&#10;&#10;Description automatically generated">
            <a:extLst>
              <a:ext uri="{FF2B5EF4-FFF2-40B4-BE49-F238E27FC236}">
                <a16:creationId xmlns:a16="http://schemas.microsoft.com/office/drawing/2014/main" id="{568DE1E9-C355-695A-6920-78597410FC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0408" y="144007"/>
            <a:ext cx="4424548" cy="5742678"/>
          </a:xfrm>
          <a:prstGeom prst="rect">
            <a:avLst/>
          </a:prstGeom>
        </p:spPr>
      </p:pic>
      <p:sp>
        <p:nvSpPr>
          <p:cNvPr id="5" name="Rectangle 12">
            <a:extLst>
              <a:ext uri="{FF2B5EF4-FFF2-40B4-BE49-F238E27FC236}">
                <a16:creationId xmlns:a16="http://schemas.microsoft.com/office/drawing/2014/main" id="{4DEFD0D4-D264-6585-663D-7ED7E41EA4D0}"/>
              </a:ext>
            </a:extLst>
          </p:cNvPr>
          <p:cNvSpPr/>
          <p:nvPr/>
        </p:nvSpPr>
        <p:spPr>
          <a:xfrm>
            <a:off x="4407108" y="1885688"/>
            <a:ext cx="3664924" cy="3962299"/>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 name="connsiteX0" fmla="*/ 38456 w 5964268"/>
              <a:gd name="connsiteY0" fmla="*/ 205323 h 6450184"/>
              <a:gd name="connsiteX1" fmla="*/ 5964268 w 5964268"/>
              <a:gd name="connsiteY1" fmla="*/ 0 h 6450184"/>
              <a:gd name="connsiteX2" fmla="*/ 5268171 w 5964268"/>
              <a:gd name="connsiteY2" fmla="*/ 6450184 h 6450184"/>
              <a:gd name="connsiteX3" fmla="*/ 0 w 5964268"/>
              <a:gd name="connsiteY3" fmla="*/ 6166361 h 6450184"/>
              <a:gd name="connsiteX4" fmla="*/ 38456 w 5964268"/>
              <a:gd name="connsiteY4" fmla="*/ 205323 h 6450184"/>
              <a:gd name="connsiteX0" fmla="*/ 38456 w 5268171"/>
              <a:gd name="connsiteY0" fmla="*/ 0 h 6244861"/>
              <a:gd name="connsiteX1" fmla="*/ 5119217 w 5268171"/>
              <a:gd name="connsiteY1" fmla="*/ 224902 h 6244861"/>
              <a:gd name="connsiteX2" fmla="*/ 5268171 w 5268171"/>
              <a:gd name="connsiteY2" fmla="*/ 6244861 h 6244861"/>
              <a:gd name="connsiteX3" fmla="*/ 0 w 5268171"/>
              <a:gd name="connsiteY3" fmla="*/ 5961038 h 6244861"/>
              <a:gd name="connsiteX4" fmla="*/ 38456 w 5268171"/>
              <a:gd name="connsiteY4" fmla="*/ 0 h 6244861"/>
              <a:gd name="connsiteX0" fmla="*/ 38456 w 6113222"/>
              <a:gd name="connsiteY0" fmla="*/ 0 h 5981945"/>
              <a:gd name="connsiteX1" fmla="*/ 5119217 w 6113222"/>
              <a:gd name="connsiteY1" fmla="*/ 224902 h 5981945"/>
              <a:gd name="connsiteX2" fmla="*/ 6113222 w 6113222"/>
              <a:gd name="connsiteY2" fmla="*/ 5981945 h 5981945"/>
              <a:gd name="connsiteX3" fmla="*/ 0 w 6113222"/>
              <a:gd name="connsiteY3" fmla="*/ 5961038 h 5981945"/>
              <a:gd name="connsiteX4" fmla="*/ 38456 w 6113222"/>
              <a:gd name="connsiteY4" fmla="*/ 0 h 5981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3222" h="5981945">
                <a:moveTo>
                  <a:pt x="38456" y="0"/>
                </a:moveTo>
                <a:lnTo>
                  <a:pt x="5119217" y="224902"/>
                </a:lnTo>
                <a:lnTo>
                  <a:pt x="6113222" y="5981945"/>
                </a:lnTo>
                <a:lnTo>
                  <a:pt x="0" y="5961038"/>
                </a:lnTo>
                <a:lnTo>
                  <a:pt x="38456"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12">
            <a:extLst>
              <a:ext uri="{FF2B5EF4-FFF2-40B4-BE49-F238E27FC236}">
                <a16:creationId xmlns:a16="http://schemas.microsoft.com/office/drawing/2014/main" id="{2B9301BF-46BC-E6DD-EBCF-ED118E537384}"/>
              </a:ext>
            </a:extLst>
          </p:cNvPr>
          <p:cNvSpPr/>
          <p:nvPr/>
        </p:nvSpPr>
        <p:spPr>
          <a:xfrm rot="10800000">
            <a:off x="7913669" y="1990998"/>
            <a:ext cx="3470112" cy="3751680"/>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 name="connsiteX0" fmla="*/ 38456 w 5964268"/>
              <a:gd name="connsiteY0" fmla="*/ 205323 h 6450184"/>
              <a:gd name="connsiteX1" fmla="*/ 5964268 w 5964268"/>
              <a:gd name="connsiteY1" fmla="*/ 0 h 6450184"/>
              <a:gd name="connsiteX2" fmla="*/ 5268171 w 5964268"/>
              <a:gd name="connsiteY2" fmla="*/ 6450184 h 6450184"/>
              <a:gd name="connsiteX3" fmla="*/ 0 w 5964268"/>
              <a:gd name="connsiteY3" fmla="*/ 6166361 h 6450184"/>
              <a:gd name="connsiteX4" fmla="*/ 38456 w 5964268"/>
              <a:gd name="connsiteY4" fmla="*/ 205323 h 6450184"/>
              <a:gd name="connsiteX0" fmla="*/ 38456 w 5268171"/>
              <a:gd name="connsiteY0" fmla="*/ 0 h 6244861"/>
              <a:gd name="connsiteX1" fmla="*/ 5119217 w 5268171"/>
              <a:gd name="connsiteY1" fmla="*/ 224902 h 6244861"/>
              <a:gd name="connsiteX2" fmla="*/ 5268171 w 5268171"/>
              <a:gd name="connsiteY2" fmla="*/ 6244861 h 6244861"/>
              <a:gd name="connsiteX3" fmla="*/ 0 w 5268171"/>
              <a:gd name="connsiteY3" fmla="*/ 5961038 h 6244861"/>
              <a:gd name="connsiteX4" fmla="*/ 38456 w 5268171"/>
              <a:gd name="connsiteY4" fmla="*/ 0 h 6244861"/>
              <a:gd name="connsiteX0" fmla="*/ 38456 w 6113222"/>
              <a:gd name="connsiteY0" fmla="*/ 0 h 5981945"/>
              <a:gd name="connsiteX1" fmla="*/ 5119217 w 6113222"/>
              <a:gd name="connsiteY1" fmla="*/ 224902 h 5981945"/>
              <a:gd name="connsiteX2" fmla="*/ 6113222 w 6113222"/>
              <a:gd name="connsiteY2" fmla="*/ 5981945 h 5981945"/>
              <a:gd name="connsiteX3" fmla="*/ 0 w 6113222"/>
              <a:gd name="connsiteY3" fmla="*/ 5961038 h 5981945"/>
              <a:gd name="connsiteX4" fmla="*/ 38456 w 6113222"/>
              <a:gd name="connsiteY4" fmla="*/ 0 h 5981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3222" h="5981945">
                <a:moveTo>
                  <a:pt x="38456" y="0"/>
                </a:moveTo>
                <a:lnTo>
                  <a:pt x="5119217" y="224902"/>
                </a:lnTo>
                <a:lnTo>
                  <a:pt x="6113222" y="5981945"/>
                </a:lnTo>
                <a:lnTo>
                  <a:pt x="0" y="5961038"/>
                </a:lnTo>
                <a:lnTo>
                  <a:pt x="38456"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92A68113-16EC-6540-0B38-C34BD79C90DE}"/>
              </a:ext>
            </a:extLst>
          </p:cNvPr>
          <p:cNvSpPr txBox="1"/>
          <p:nvPr/>
        </p:nvSpPr>
        <p:spPr>
          <a:xfrm>
            <a:off x="4685956" y="2390815"/>
            <a:ext cx="2611982" cy="2723823"/>
          </a:xfrm>
          <a:prstGeom prst="rect">
            <a:avLst/>
          </a:prstGeom>
          <a:noFill/>
        </p:spPr>
        <p:txBody>
          <a:bodyPr wrap="square">
            <a:spAutoFit/>
          </a:bodyPr>
          <a:lstStyle/>
          <a:p>
            <a:pPr algn="ctr">
              <a:lnSpc>
                <a:spcPct val="120000"/>
              </a:lnSpc>
              <a:spcAft>
                <a:spcPts val="500"/>
              </a:spcAft>
            </a:pPr>
            <a:r>
              <a:rPr lang="en-GB" dirty="0">
                <a:solidFill>
                  <a:srgbClr val="000000"/>
                </a:solidFill>
                <a:latin typeface="Arial" panose="020B0604020202020204" pitchFamily="34" charset="0"/>
                <a:cs typeface="Arial" panose="020B0604020202020204" pitchFamily="34" charset="0"/>
              </a:rPr>
              <a:t>Comics are a </a:t>
            </a:r>
            <a:r>
              <a:rPr lang="en-GB" b="1" dirty="0">
                <a:solidFill>
                  <a:srgbClr val="000000"/>
                </a:solidFill>
                <a:latin typeface="Arial" panose="020B0604020202020204" pitchFamily="34" charset="0"/>
                <a:cs typeface="Arial" panose="020B0604020202020204" pitchFamily="34" charset="0"/>
              </a:rPr>
              <a:t>MEDIUM</a:t>
            </a:r>
            <a:r>
              <a:rPr lang="en-GB" dirty="0">
                <a:solidFill>
                  <a:srgbClr val="000000"/>
                </a:solidFill>
                <a:latin typeface="Arial" panose="020B0604020202020204" pitchFamily="34" charset="0"/>
                <a:cs typeface="Arial" panose="020B0604020202020204" pitchFamily="34" charset="0"/>
              </a:rPr>
              <a:t>, so they can be about anything! They cover a wide array of genres; fact, fiction, superhero, thriller, biographic, historical, political, the list goes on... </a:t>
            </a:r>
          </a:p>
        </p:txBody>
      </p:sp>
      <p:sp>
        <p:nvSpPr>
          <p:cNvPr id="10" name="TextBox 9">
            <a:extLst>
              <a:ext uri="{FF2B5EF4-FFF2-40B4-BE49-F238E27FC236}">
                <a16:creationId xmlns:a16="http://schemas.microsoft.com/office/drawing/2014/main" id="{EA596ED3-9D1C-2527-AF5D-E95394C68536}"/>
              </a:ext>
            </a:extLst>
          </p:cNvPr>
          <p:cNvSpPr txBox="1"/>
          <p:nvPr/>
        </p:nvSpPr>
        <p:spPr>
          <a:xfrm>
            <a:off x="8523438" y="2390815"/>
            <a:ext cx="2611982" cy="2388603"/>
          </a:xfrm>
          <a:prstGeom prst="rect">
            <a:avLst/>
          </a:prstGeom>
          <a:noFill/>
        </p:spPr>
        <p:txBody>
          <a:bodyPr wrap="square">
            <a:spAutoFit/>
          </a:bodyPr>
          <a:lstStyle/>
          <a:p>
            <a:pPr algn="ctr">
              <a:lnSpc>
                <a:spcPct val="120000"/>
              </a:lnSpc>
              <a:spcAft>
                <a:spcPts val="500"/>
              </a:spcAft>
            </a:pPr>
            <a:r>
              <a:rPr lang="en-GB" dirty="0">
                <a:solidFill>
                  <a:srgbClr val="000000"/>
                </a:solidFill>
                <a:latin typeface="Arial" panose="020B0604020202020204" pitchFamily="34" charset="0"/>
                <a:cs typeface="Arial" panose="020B0604020202020204" pitchFamily="34" charset="0"/>
              </a:rPr>
              <a:t>A comic usually contains </a:t>
            </a:r>
            <a:r>
              <a:rPr lang="en-GB" b="1" dirty="0">
                <a:solidFill>
                  <a:srgbClr val="000000"/>
                </a:solidFill>
                <a:latin typeface="Arial" panose="020B0604020202020204" pitchFamily="34" charset="0"/>
                <a:cs typeface="Arial" panose="020B0604020202020204" pitchFamily="34" charset="0"/>
              </a:rPr>
              <a:t>PANELS</a:t>
            </a:r>
            <a:r>
              <a:rPr lang="en-GB" dirty="0">
                <a:solidFill>
                  <a:srgbClr val="000000"/>
                </a:solidFill>
                <a:latin typeface="Arial" panose="020B0604020202020204" pitchFamily="34" charset="0"/>
                <a:cs typeface="Arial" panose="020B0604020202020204" pitchFamily="34" charset="0"/>
              </a:rPr>
              <a:t>, the edge of each panel is called a </a:t>
            </a:r>
            <a:r>
              <a:rPr lang="en-GB" b="1" dirty="0">
                <a:solidFill>
                  <a:srgbClr val="000000"/>
                </a:solidFill>
                <a:latin typeface="Arial" panose="020B0604020202020204" pitchFamily="34" charset="0"/>
                <a:cs typeface="Arial" panose="020B0604020202020204" pitchFamily="34" charset="0"/>
              </a:rPr>
              <a:t>FRAME</a:t>
            </a:r>
            <a:r>
              <a:rPr lang="en-GB" dirty="0">
                <a:solidFill>
                  <a:srgbClr val="000000"/>
                </a:solidFill>
                <a:latin typeface="Arial" panose="020B0604020202020204" pitchFamily="34" charset="0"/>
                <a:cs typeface="Arial" panose="020B0604020202020204" pitchFamily="34" charset="0"/>
              </a:rPr>
              <a:t>, and in between each frame there is a space called a </a:t>
            </a:r>
            <a:r>
              <a:rPr lang="en-GB" b="1" dirty="0">
                <a:solidFill>
                  <a:srgbClr val="000000"/>
                </a:solidFill>
                <a:latin typeface="Arial" panose="020B0604020202020204" pitchFamily="34" charset="0"/>
                <a:cs typeface="Arial" panose="020B0604020202020204" pitchFamily="34" charset="0"/>
              </a:rPr>
              <a:t>GUTTER</a:t>
            </a:r>
            <a:r>
              <a:rPr lang="en-GB" dirty="0">
                <a:solidFill>
                  <a:srgbClr val="000000"/>
                </a:solidFill>
                <a:latin typeface="Arial" panose="020B0604020202020204" pitchFamily="34" charset="0"/>
                <a:cs typeface="Arial" panose="020B0604020202020204" pitchFamily="34" charset="0"/>
              </a:rPr>
              <a:t>.</a:t>
            </a:r>
          </a:p>
        </p:txBody>
      </p:sp>
      <p:sp>
        <p:nvSpPr>
          <p:cNvPr id="2" name="Title 1">
            <a:extLst>
              <a:ext uri="{FF2B5EF4-FFF2-40B4-BE49-F238E27FC236}">
                <a16:creationId xmlns:a16="http://schemas.microsoft.com/office/drawing/2014/main" id="{FF2F8072-3167-AD43-60F4-0E29F487AE37}"/>
              </a:ext>
            </a:extLst>
          </p:cNvPr>
          <p:cNvSpPr>
            <a:spLocks noGrp="1"/>
          </p:cNvSpPr>
          <p:nvPr>
            <p:ph type="title"/>
          </p:nvPr>
        </p:nvSpPr>
        <p:spPr>
          <a:xfrm>
            <a:off x="1040286" y="1010392"/>
            <a:ext cx="7758939" cy="1143000"/>
          </a:xfrm>
        </p:spPr>
        <p:txBody>
          <a:bodyPr>
            <a:noAutofit/>
          </a:bodyPr>
          <a:lstStyle/>
          <a:p>
            <a:r>
              <a:rPr lang="en-US" dirty="0">
                <a:solidFill>
                  <a:srgbClr val="000000"/>
                </a:solidFill>
                <a:latin typeface="Arial" panose="020B0604020202020204" pitchFamily="34" charset="0"/>
                <a:cs typeface="Arial" panose="020B0604020202020204" pitchFamily="34" charset="0"/>
              </a:rPr>
              <a:t>A few words on comics...</a:t>
            </a:r>
          </a:p>
        </p:txBody>
      </p:sp>
      <p:pic>
        <p:nvPicPr>
          <p:cNvPr id="3" name="Picture 2" descr="A picture containing text&#10;&#10;Description automatically generated">
            <a:extLst>
              <a:ext uri="{FF2B5EF4-FFF2-40B4-BE49-F238E27FC236}">
                <a16:creationId xmlns:a16="http://schemas.microsoft.com/office/drawing/2014/main" id="{6FA3882C-AECD-B971-F245-C0A9087748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13997" flipV="1">
            <a:off x="8942968" y="66745"/>
            <a:ext cx="3370053" cy="3118557"/>
          </a:xfrm>
          <a:prstGeom prst="rect">
            <a:avLst/>
          </a:prstGeom>
        </p:spPr>
      </p:pic>
      <p:pic>
        <p:nvPicPr>
          <p:cNvPr id="11" name="Picture 10" descr="Logo&#10;&#10;Description automatically generated">
            <a:extLst>
              <a:ext uri="{FF2B5EF4-FFF2-40B4-BE49-F238E27FC236}">
                <a16:creationId xmlns:a16="http://schemas.microsoft.com/office/drawing/2014/main" id="{91A5CAED-DC6E-B2E9-8B43-E988EC7354C4}"/>
              </a:ext>
            </a:extLst>
          </p:cNvPr>
          <p:cNvPicPr>
            <a:picLocks noChangeAspect="1"/>
          </p:cNvPicPr>
          <p:nvPr/>
        </p:nvPicPr>
        <p:blipFill rotWithShape="1">
          <a:blip r:embed="rId4">
            <a:extLst>
              <a:ext uri="{28A0092B-C50C-407E-A947-70E740481C1C}">
                <a14:useLocalDpi xmlns:a14="http://schemas.microsoft.com/office/drawing/2010/main" val="0"/>
              </a:ext>
            </a:extLst>
          </a:blip>
          <a:srcRect l="5366" b="7236"/>
          <a:stretch/>
        </p:blipFill>
        <p:spPr>
          <a:xfrm>
            <a:off x="0" y="4145003"/>
            <a:ext cx="4919755" cy="2723823"/>
          </a:xfrm>
          <a:prstGeom prst="rect">
            <a:avLst/>
          </a:prstGeom>
        </p:spPr>
      </p:pic>
      <p:sp>
        <p:nvSpPr>
          <p:cNvPr id="4" name="Rectangle 12">
            <a:extLst>
              <a:ext uri="{FF2B5EF4-FFF2-40B4-BE49-F238E27FC236}">
                <a16:creationId xmlns:a16="http://schemas.microsoft.com/office/drawing/2014/main" id="{25637FAB-C036-562B-C404-89F8A2AFE3CD}"/>
              </a:ext>
            </a:extLst>
          </p:cNvPr>
          <p:cNvSpPr/>
          <p:nvPr/>
        </p:nvSpPr>
        <p:spPr>
          <a:xfrm>
            <a:off x="613490" y="1885689"/>
            <a:ext cx="3558603" cy="4066474"/>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114" h="6483875">
                <a:moveTo>
                  <a:pt x="0" y="0"/>
                </a:moveTo>
                <a:lnTo>
                  <a:pt x="6269114" y="33691"/>
                </a:lnTo>
                <a:lnTo>
                  <a:pt x="5573017" y="6483875"/>
                </a:lnTo>
                <a:lnTo>
                  <a:pt x="304846" y="6200052"/>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874B35A-7885-3714-7D48-7205584ECD58}"/>
              </a:ext>
            </a:extLst>
          </p:cNvPr>
          <p:cNvSpPr txBox="1"/>
          <p:nvPr/>
        </p:nvSpPr>
        <p:spPr>
          <a:xfrm>
            <a:off x="1057713" y="2390815"/>
            <a:ext cx="2498649" cy="1061829"/>
          </a:xfrm>
          <a:prstGeom prst="rect">
            <a:avLst/>
          </a:prstGeom>
          <a:noFill/>
        </p:spPr>
        <p:txBody>
          <a:bodyPr wrap="square">
            <a:spAutoFit/>
          </a:bodyPr>
          <a:lstStyle/>
          <a:p>
            <a:pPr algn="ctr">
              <a:lnSpc>
                <a:spcPct val="120000"/>
              </a:lnSpc>
              <a:spcAft>
                <a:spcPts val="500"/>
              </a:spcAft>
            </a:pPr>
            <a:r>
              <a:rPr lang="en-GB" sz="1800" dirty="0">
                <a:solidFill>
                  <a:srgbClr val="000000"/>
                </a:solidFill>
                <a:latin typeface="Arial" panose="020B0604020202020204" pitchFamily="34" charset="0"/>
                <a:cs typeface="Arial" panose="020B0604020202020204" pitchFamily="34" charset="0"/>
              </a:rPr>
              <a:t>Comics combine </a:t>
            </a:r>
            <a:r>
              <a:rPr lang="en-GB" sz="1800" b="1" dirty="0">
                <a:solidFill>
                  <a:srgbClr val="000000"/>
                </a:solidFill>
                <a:latin typeface="Arial" panose="020B0604020202020204" pitchFamily="34" charset="0"/>
                <a:cs typeface="Arial" panose="020B0604020202020204" pitchFamily="34" charset="0"/>
              </a:rPr>
              <a:t>WORDS </a:t>
            </a:r>
            <a:r>
              <a:rPr lang="en-GB" sz="1800" dirty="0">
                <a:solidFill>
                  <a:srgbClr val="000000"/>
                </a:solidFill>
                <a:latin typeface="Arial" panose="020B0604020202020204" pitchFamily="34" charset="0"/>
                <a:cs typeface="Arial" panose="020B0604020202020204" pitchFamily="34" charset="0"/>
              </a:rPr>
              <a:t>with</a:t>
            </a:r>
            <a:r>
              <a:rPr lang="en-GB" sz="1800" b="1" dirty="0">
                <a:solidFill>
                  <a:srgbClr val="000000"/>
                </a:solidFill>
                <a:latin typeface="Arial" panose="020B0604020202020204" pitchFamily="34" charset="0"/>
                <a:cs typeface="Arial" panose="020B0604020202020204" pitchFamily="34" charset="0"/>
              </a:rPr>
              <a:t> IMAGES </a:t>
            </a:r>
            <a:r>
              <a:rPr lang="en-GB" sz="1800" dirty="0">
                <a:solidFill>
                  <a:srgbClr val="000000"/>
                </a:solidFill>
                <a:latin typeface="Arial" panose="020B0604020202020204" pitchFamily="34" charset="0"/>
                <a:cs typeface="Arial" panose="020B0604020202020204" pitchFamily="34" charset="0"/>
              </a:rPr>
              <a:t>to convey information. </a:t>
            </a:r>
          </a:p>
        </p:txBody>
      </p:sp>
    </p:spTree>
    <p:extLst>
      <p:ext uri="{BB962C8B-B14F-4D97-AF65-F5344CB8AC3E}">
        <p14:creationId xmlns:p14="http://schemas.microsoft.com/office/powerpoint/2010/main" val="3561417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E2DCC"/>
        </a:solidFill>
        <a:effectLst/>
      </p:bgPr>
    </p:bg>
    <p:spTree>
      <p:nvGrpSpPr>
        <p:cNvPr id="1" name=""/>
        <p:cNvGrpSpPr/>
        <p:nvPr/>
      </p:nvGrpSpPr>
      <p:grpSpPr>
        <a:xfrm>
          <a:off x="0" y="0"/>
          <a:ext cx="0" cy="0"/>
          <a:chOff x="0" y="0"/>
          <a:chExt cx="0" cy="0"/>
        </a:xfrm>
      </p:grpSpPr>
      <p:pic>
        <p:nvPicPr>
          <p:cNvPr id="16" name="Picture 15" descr="Shape, arrow&#10;&#10;Description automatically generated">
            <a:extLst>
              <a:ext uri="{FF2B5EF4-FFF2-40B4-BE49-F238E27FC236}">
                <a16:creationId xmlns:a16="http://schemas.microsoft.com/office/drawing/2014/main" id="{57D09359-B5BF-9447-62C3-9AE9B4F27224}"/>
              </a:ext>
            </a:extLst>
          </p:cNvPr>
          <p:cNvPicPr>
            <a:picLocks noChangeAspect="1"/>
          </p:cNvPicPr>
          <p:nvPr/>
        </p:nvPicPr>
        <p:blipFill rotWithShape="1">
          <a:blip r:embed="rId2">
            <a:extLst>
              <a:ext uri="{28A0092B-C50C-407E-A947-70E740481C1C}">
                <a14:useLocalDpi xmlns:a14="http://schemas.microsoft.com/office/drawing/2010/main" val="0"/>
              </a:ext>
            </a:extLst>
          </a:blip>
          <a:srcRect b="33251"/>
          <a:stretch/>
        </p:blipFill>
        <p:spPr>
          <a:xfrm>
            <a:off x="144084" y="1554611"/>
            <a:ext cx="4325264" cy="3747163"/>
          </a:xfrm>
          <a:prstGeom prst="rect">
            <a:avLst/>
          </a:prstGeom>
        </p:spPr>
      </p:pic>
      <p:sp>
        <p:nvSpPr>
          <p:cNvPr id="5" name="Rectangle 12">
            <a:extLst>
              <a:ext uri="{FF2B5EF4-FFF2-40B4-BE49-F238E27FC236}">
                <a16:creationId xmlns:a16="http://schemas.microsoft.com/office/drawing/2014/main" id="{4DEFD0D4-D264-6585-663D-7ED7E41EA4D0}"/>
              </a:ext>
            </a:extLst>
          </p:cNvPr>
          <p:cNvSpPr/>
          <p:nvPr/>
        </p:nvSpPr>
        <p:spPr>
          <a:xfrm>
            <a:off x="713703" y="1885688"/>
            <a:ext cx="3664924" cy="3962299"/>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 name="connsiteX0" fmla="*/ 38456 w 5964268"/>
              <a:gd name="connsiteY0" fmla="*/ 205323 h 6450184"/>
              <a:gd name="connsiteX1" fmla="*/ 5964268 w 5964268"/>
              <a:gd name="connsiteY1" fmla="*/ 0 h 6450184"/>
              <a:gd name="connsiteX2" fmla="*/ 5268171 w 5964268"/>
              <a:gd name="connsiteY2" fmla="*/ 6450184 h 6450184"/>
              <a:gd name="connsiteX3" fmla="*/ 0 w 5964268"/>
              <a:gd name="connsiteY3" fmla="*/ 6166361 h 6450184"/>
              <a:gd name="connsiteX4" fmla="*/ 38456 w 5964268"/>
              <a:gd name="connsiteY4" fmla="*/ 205323 h 6450184"/>
              <a:gd name="connsiteX0" fmla="*/ 38456 w 5268171"/>
              <a:gd name="connsiteY0" fmla="*/ 0 h 6244861"/>
              <a:gd name="connsiteX1" fmla="*/ 5119217 w 5268171"/>
              <a:gd name="connsiteY1" fmla="*/ 224902 h 6244861"/>
              <a:gd name="connsiteX2" fmla="*/ 5268171 w 5268171"/>
              <a:gd name="connsiteY2" fmla="*/ 6244861 h 6244861"/>
              <a:gd name="connsiteX3" fmla="*/ 0 w 5268171"/>
              <a:gd name="connsiteY3" fmla="*/ 5961038 h 6244861"/>
              <a:gd name="connsiteX4" fmla="*/ 38456 w 5268171"/>
              <a:gd name="connsiteY4" fmla="*/ 0 h 6244861"/>
              <a:gd name="connsiteX0" fmla="*/ 38456 w 6113222"/>
              <a:gd name="connsiteY0" fmla="*/ 0 h 5981945"/>
              <a:gd name="connsiteX1" fmla="*/ 5119217 w 6113222"/>
              <a:gd name="connsiteY1" fmla="*/ 224902 h 5981945"/>
              <a:gd name="connsiteX2" fmla="*/ 6113222 w 6113222"/>
              <a:gd name="connsiteY2" fmla="*/ 5981945 h 5981945"/>
              <a:gd name="connsiteX3" fmla="*/ 0 w 6113222"/>
              <a:gd name="connsiteY3" fmla="*/ 5961038 h 5981945"/>
              <a:gd name="connsiteX4" fmla="*/ 38456 w 6113222"/>
              <a:gd name="connsiteY4" fmla="*/ 0 h 5981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3222" h="5981945">
                <a:moveTo>
                  <a:pt x="38456" y="0"/>
                </a:moveTo>
                <a:lnTo>
                  <a:pt x="5119217" y="224902"/>
                </a:lnTo>
                <a:lnTo>
                  <a:pt x="6113222" y="5981945"/>
                </a:lnTo>
                <a:lnTo>
                  <a:pt x="0" y="5961038"/>
                </a:lnTo>
                <a:lnTo>
                  <a:pt x="38456"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F2F8072-3167-AD43-60F4-0E29F487AE37}"/>
              </a:ext>
            </a:extLst>
          </p:cNvPr>
          <p:cNvSpPr>
            <a:spLocks noGrp="1"/>
          </p:cNvSpPr>
          <p:nvPr>
            <p:ph type="title"/>
          </p:nvPr>
        </p:nvSpPr>
        <p:spPr>
          <a:xfrm>
            <a:off x="1040286" y="1010392"/>
            <a:ext cx="7758939" cy="1143000"/>
          </a:xfrm>
        </p:spPr>
        <p:txBody>
          <a:bodyPr>
            <a:noAutofit/>
          </a:bodyPr>
          <a:lstStyle/>
          <a:p>
            <a:r>
              <a:rPr lang="en-US" dirty="0">
                <a:solidFill>
                  <a:schemeClr val="bg1"/>
                </a:solidFill>
                <a:latin typeface="Arial" panose="020B0604020202020204" pitchFamily="34" charset="0"/>
                <a:cs typeface="Arial" panose="020B0604020202020204" pitchFamily="34" charset="0"/>
              </a:rPr>
              <a:t>A few words on comics...</a:t>
            </a:r>
          </a:p>
        </p:txBody>
      </p:sp>
      <p:sp>
        <p:nvSpPr>
          <p:cNvPr id="11" name="Rectangle 12">
            <a:extLst>
              <a:ext uri="{FF2B5EF4-FFF2-40B4-BE49-F238E27FC236}">
                <a16:creationId xmlns:a16="http://schemas.microsoft.com/office/drawing/2014/main" id="{B60911DF-C361-F2CF-007D-AE95998C765B}"/>
              </a:ext>
            </a:extLst>
          </p:cNvPr>
          <p:cNvSpPr/>
          <p:nvPr/>
        </p:nvSpPr>
        <p:spPr>
          <a:xfrm>
            <a:off x="8019990" y="1885689"/>
            <a:ext cx="3558603" cy="4066474"/>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9114" h="6483875">
                <a:moveTo>
                  <a:pt x="0" y="0"/>
                </a:moveTo>
                <a:lnTo>
                  <a:pt x="6269114" y="33691"/>
                </a:lnTo>
                <a:lnTo>
                  <a:pt x="5573017" y="6483875"/>
                </a:lnTo>
                <a:lnTo>
                  <a:pt x="304846" y="6200052"/>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874B35A-7885-3714-7D48-7205584ECD58}"/>
              </a:ext>
            </a:extLst>
          </p:cNvPr>
          <p:cNvSpPr txBox="1"/>
          <p:nvPr/>
        </p:nvSpPr>
        <p:spPr>
          <a:xfrm>
            <a:off x="1057713" y="2198742"/>
            <a:ext cx="2498649" cy="1723742"/>
          </a:xfrm>
          <a:prstGeom prst="rect">
            <a:avLst/>
          </a:prstGeom>
          <a:noFill/>
        </p:spPr>
        <p:txBody>
          <a:bodyPr wrap="square">
            <a:spAutoFit/>
          </a:bodyPr>
          <a:lstStyle/>
          <a:p>
            <a:pPr algn="ctr">
              <a:lnSpc>
                <a:spcPct val="120000"/>
              </a:lnSpc>
              <a:spcAft>
                <a:spcPts val="500"/>
              </a:spcAft>
            </a:pPr>
            <a:r>
              <a:rPr lang="en-GB" dirty="0">
                <a:solidFill>
                  <a:srgbClr val="000000"/>
                </a:solidFill>
                <a:latin typeface="Arial" panose="020B0604020202020204" pitchFamily="34" charset="0"/>
                <a:cs typeface="Arial" panose="020B0604020202020204" pitchFamily="34" charset="0"/>
              </a:rPr>
              <a:t>A </a:t>
            </a:r>
            <a:r>
              <a:rPr lang="en-GB" b="1" dirty="0">
                <a:solidFill>
                  <a:srgbClr val="000000"/>
                </a:solidFill>
                <a:latin typeface="Arial" panose="020B0604020202020204" pitchFamily="34" charset="0"/>
                <a:cs typeface="Arial" panose="020B0604020202020204" pitchFamily="34" charset="0"/>
              </a:rPr>
              <a:t>GUTTER</a:t>
            </a:r>
            <a:r>
              <a:rPr lang="en-GB" dirty="0">
                <a:solidFill>
                  <a:srgbClr val="000000"/>
                </a:solidFill>
                <a:latin typeface="Arial" panose="020B0604020202020204" pitchFamily="34" charset="0"/>
                <a:cs typeface="Arial" panose="020B0604020202020204" pitchFamily="34" charset="0"/>
              </a:rPr>
              <a:t> helps show the passing of time, this could be a minute, an hour or years! </a:t>
            </a:r>
          </a:p>
        </p:txBody>
      </p:sp>
      <p:sp>
        <p:nvSpPr>
          <p:cNvPr id="10" name="TextBox 9">
            <a:extLst>
              <a:ext uri="{FF2B5EF4-FFF2-40B4-BE49-F238E27FC236}">
                <a16:creationId xmlns:a16="http://schemas.microsoft.com/office/drawing/2014/main" id="{EA596ED3-9D1C-2527-AF5D-E95394C68536}"/>
              </a:ext>
            </a:extLst>
          </p:cNvPr>
          <p:cNvSpPr txBox="1"/>
          <p:nvPr/>
        </p:nvSpPr>
        <p:spPr>
          <a:xfrm>
            <a:off x="8184629" y="2198742"/>
            <a:ext cx="3087149" cy="3388620"/>
          </a:xfrm>
          <a:prstGeom prst="rect">
            <a:avLst/>
          </a:prstGeom>
          <a:noFill/>
        </p:spPr>
        <p:txBody>
          <a:bodyPr wrap="square">
            <a:spAutoFit/>
          </a:bodyPr>
          <a:lstStyle/>
          <a:p>
            <a:pPr algn="ctr">
              <a:lnSpc>
                <a:spcPct val="120000"/>
              </a:lnSpc>
              <a:spcAft>
                <a:spcPts val="500"/>
              </a:spcAft>
            </a:pPr>
            <a:r>
              <a:rPr lang="en-GB" dirty="0">
                <a:solidFill>
                  <a:srgbClr val="000000"/>
                </a:solidFill>
                <a:latin typeface="Arial" panose="020B0604020202020204" pitchFamily="34" charset="0"/>
                <a:cs typeface="Arial" panose="020B0604020202020204" pitchFamily="34" charset="0"/>
              </a:rPr>
              <a:t>Comics can be presented in many ways. English-language comics are laid out starting at the top left of the page, read left to right. Then let your eyes travel to the next row of panels and continue left to right, reading in the same direction as you would read a book. </a:t>
            </a:r>
          </a:p>
        </p:txBody>
      </p:sp>
      <p:pic>
        <p:nvPicPr>
          <p:cNvPr id="12" name="Picture 11" descr="A picture containing map&#10;&#10;Description automatically generated">
            <a:extLst>
              <a:ext uri="{FF2B5EF4-FFF2-40B4-BE49-F238E27FC236}">
                <a16:creationId xmlns:a16="http://schemas.microsoft.com/office/drawing/2014/main" id="{BD3CB2C2-365D-8DAB-5C1F-D54AEFAAA0F2}"/>
              </a:ext>
            </a:extLst>
          </p:cNvPr>
          <p:cNvPicPr>
            <a:picLocks noChangeAspect="1"/>
          </p:cNvPicPr>
          <p:nvPr/>
        </p:nvPicPr>
        <p:blipFill rotWithShape="1">
          <a:blip r:embed="rId3">
            <a:extLst>
              <a:ext uri="{28A0092B-C50C-407E-A947-70E740481C1C}">
                <a14:useLocalDpi xmlns:a14="http://schemas.microsoft.com/office/drawing/2010/main" val="0"/>
              </a:ext>
            </a:extLst>
          </a:blip>
          <a:srcRect l="61026" t="-96" r="64" b="56684"/>
          <a:stretch/>
        </p:blipFill>
        <p:spPr>
          <a:xfrm rot="2742259" flipH="1">
            <a:off x="8831162" y="568250"/>
            <a:ext cx="4939841" cy="3893695"/>
          </a:xfrm>
          <a:prstGeom prst="rect">
            <a:avLst/>
          </a:prstGeom>
        </p:spPr>
      </p:pic>
      <p:sp>
        <p:nvSpPr>
          <p:cNvPr id="6" name="Rectangle 12">
            <a:extLst>
              <a:ext uri="{FF2B5EF4-FFF2-40B4-BE49-F238E27FC236}">
                <a16:creationId xmlns:a16="http://schemas.microsoft.com/office/drawing/2014/main" id="{2B9301BF-46BC-E6DD-EBCF-ED118E537384}"/>
              </a:ext>
            </a:extLst>
          </p:cNvPr>
          <p:cNvSpPr/>
          <p:nvPr/>
        </p:nvSpPr>
        <p:spPr>
          <a:xfrm rot="10800000">
            <a:off x="4220264" y="1990998"/>
            <a:ext cx="3470112" cy="3751680"/>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6831767"/>
              <a:gd name="connsiteY0" fmla="*/ 14990 h 6872990"/>
              <a:gd name="connsiteX1" fmla="*/ 6831767 w 6831767"/>
              <a:gd name="connsiteY1" fmla="*/ 0 h 6872990"/>
              <a:gd name="connsiteX2" fmla="*/ 5176158 w 6831767"/>
              <a:gd name="connsiteY2" fmla="*/ 6121876 h 6872990"/>
              <a:gd name="connsiteX3" fmla="*/ 0 w 6831767"/>
              <a:gd name="connsiteY3" fmla="*/ 6872990 h 6872990"/>
              <a:gd name="connsiteX4" fmla="*/ 0 w 6831767"/>
              <a:gd name="connsiteY4" fmla="*/ 14990 h 6872990"/>
              <a:gd name="connsiteX0" fmla="*/ 0 w 6831767"/>
              <a:gd name="connsiteY0" fmla="*/ 14990 h 6872990"/>
              <a:gd name="connsiteX1" fmla="*/ 6831767 w 6831767"/>
              <a:gd name="connsiteY1" fmla="*/ 0 h 6872990"/>
              <a:gd name="connsiteX2" fmla="*/ 4306728 w 6831767"/>
              <a:gd name="connsiteY2" fmla="*/ 6031935 h 6872990"/>
              <a:gd name="connsiteX3" fmla="*/ 0 w 6831767"/>
              <a:gd name="connsiteY3" fmla="*/ 6872990 h 6872990"/>
              <a:gd name="connsiteX4" fmla="*/ 0 w 6831767"/>
              <a:gd name="connsiteY4" fmla="*/ 14990 h 6872990"/>
              <a:gd name="connsiteX0" fmla="*/ 0 w 5917367"/>
              <a:gd name="connsiteY0" fmla="*/ 29981 h 6887981"/>
              <a:gd name="connsiteX1" fmla="*/ 5917367 w 5917367"/>
              <a:gd name="connsiteY1" fmla="*/ 0 h 6887981"/>
              <a:gd name="connsiteX2" fmla="*/ 4306728 w 5917367"/>
              <a:gd name="connsiteY2" fmla="*/ 6046926 h 6887981"/>
              <a:gd name="connsiteX3" fmla="*/ 0 w 5917367"/>
              <a:gd name="connsiteY3" fmla="*/ 6887981 h 6887981"/>
              <a:gd name="connsiteX4" fmla="*/ 0 w 5917367"/>
              <a:gd name="connsiteY4" fmla="*/ 29981 h 6887981"/>
              <a:gd name="connsiteX0" fmla="*/ 0 w 5917367"/>
              <a:gd name="connsiteY0" fmla="*/ 29981 h 6887981"/>
              <a:gd name="connsiteX1" fmla="*/ 5917367 w 5917367"/>
              <a:gd name="connsiteY1" fmla="*/ 0 h 6887981"/>
              <a:gd name="connsiteX2" fmla="*/ 5221270 w 5917367"/>
              <a:gd name="connsiteY2" fmla="*/ 6450184 h 6887981"/>
              <a:gd name="connsiteX3" fmla="*/ 0 w 5917367"/>
              <a:gd name="connsiteY3" fmla="*/ 6887981 h 6887981"/>
              <a:gd name="connsiteX4" fmla="*/ 0 w 5917367"/>
              <a:gd name="connsiteY4" fmla="*/ 29981 h 6887981"/>
              <a:gd name="connsiteX0" fmla="*/ 46901 w 5964268"/>
              <a:gd name="connsiteY0" fmla="*/ 29981 h 6450184"/>
              <a:gd name="connsiteX1" fmla="*/ 5964268 w 5964268"/>
              <a:gd name="connsiteY1" fmla="*/ 0 h 6450184"/>
              <a:gd name="connsiteX2" fmla="*/ 5268171 w 5964268"/>
              <a:gd name="connsiteY2" fmla="*/ 6450184 h 6450184"/>
              <a:gd name="connsiteX3" fmla="*/ 0 w 5964268"/>
              <a:gd name="connsiteY3" fmla="*/ 6166361 h 6450184"/>
              <a:gd name="connsiteX4" fmla="*/ 46901 w 5964268"/>
              <a:gd name="connsiteY4" fmla="*/ 29981 h 6450184"/>
              <a:gd name="connsiteX0" fmla="*/ 0 w 6269114"/>
              <a:gd name="connsiteY0" fmla="*/ 0 h 6483875"/>
              <a:gd name="connsiteX1" fmla="*/ 6269114 w 6269114"/>
              <a:gd name="connsiteY1" fmla="*/ 33691 h 6483875"/>
              <a:gd name="connsiteX2" fmla="*/ 5573017 w 6269114"/>
              <a:gd name="connsiteY2" fmla="*/ 6483875 h 6483875"/>
              <a:gd name="connsiteX3" fmla="*/ 304846 w 6269114"/>
              <a:gd name="connsiteY3" fmla="*/ 6200052 h 6483875"/>
              <a:gd name="connsiteX4" fmla="*/ 0 w 6269114"/>
              <a:gd name="connsiteY4" fmla="*/ 0 h 6483875"/>
              <a:gd name="connsiteX0" fmla="*/ 38456 w 5964268"/>
              <a:gd name="connsiteY0" fmla="*/ 205323 h 6450184"/>
              <a:gd name="connsiteX1" fmla="*/ 5964268 w 5964268"/>
              <a:gd name="connsiteY1" fmla="*/ 0 h 6450184"/>
              <a:gd name="connsiteX2" fmla="*/ 5268171 w 5964268"/>
              <a:gd name="connsiteY2" fmla="*/ 6450184 h 6450184"/>
              <a:gd name="connsiteX3" fmla="*/ 0 w 5964268"/>
              <a:gd name="connsiteY3" fmla="*/ 6166361 h 6450184"/>
              <a:gd name="connsiteX4" fmla="*/ 38456 w 5964268"/>
              <a:gd name="connsiteY4" fmla="*/ 205323 h 6450184"/>
              <a:gd name="connsiteX0" fmla="*/ 38456 w 5268171"/>
              <a:gd name="connsiteY0" fmla="*/ 0 h 6244861"/>
              <a:gd name="connsiteX1" fmla="*/ 5119217 w 5268171"/>
              <a:gd name="connsiteY1" fmla="*/ 224902 h 6244861"/>
              <a:gd name="connsiteX2" fmla="*/ 5268171 w 5268171"/>
              <a:gd name="connsiteY2" fmla="*/ 6244861 h 6244861"/>
              <a:gd name="connsiteX3" fmla="*/ 0 w 5268171"/>
              <a:gd name="connsiteY3" fmla="*/ 5961038 h 6244861"/>
              <a:gd name="connsiteX4" fmla="*/ 38456 w 5268171"/>
              <a:gd name="connsiteY4" fmla="*/ 0 h 6244861"/>
              <a:gd name="connsiteX0" fmla="*/ 38456 w 6113222"/>
              <a:gd name="connsiteY0" fmla="*/ 0 h 5981945"/>
              <a:gd name="connsiteX1" fmla="*/ 5119217 w 6113222"/>
              <a:gd name="connsiteY1" fmla="*/ 224902 h 5981945"/>
              <a:gd name="connsiteX2" fmla="*/ 6113222 w 6113222"/>
              <a:gd name="connsiteY2" fmla="*/ 5981945 h 5981945"/>
              <a:gd name="connsiteX3" fmla="*/ 0 w 6113222"/>
              <a:gd name="connsiteY3" fmla="*/ 5961038 h 5981945"/>
              <a:gd name="connsiteX4" fmla="*/ 38456 w 6113222"/>
              <a:gd name="connsiteY4" fmla="*/ 0 h 5981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3222" h="5981945">
                <a:moveTo>
                  <a:pt x="38456" y="0"/>
                </a:moveTo>
                <a:lnTo>
                  <a:pt x="5119217" y="224902"/>
                </a:lnTo>
                <a:lnTo>
                  <a:pt x="6113222" y="5981945"/>
                </a:lnTo>
                <a:lnTo>
                  <a:pt x="0" y="5961038"/>
                </a:lnTo>
                <a:lnTo>
                  <a:pt x="38456"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92A68113-16EC-6540-0B38-C34BD79C90DE}"/>
              </a:ext>
            </a:extLst>
          </p:cNvPr>
          <p:cNvSpPr txBox="1"/>
          <p:nvPr/>
        </p:nvSpPr>
        <p:spPr>
          <a:xfrm>
            <a:off x="4560069" y="2198742"/>
            <a:ext cx="2948866" cy="2388539"/>
          </a:xfrm>
          <a:prstGeom prst="rect">
            <a:avLst/>
          </a:prstGeom>
          <a:noFill/>
        </p:spPr>
        <p:txBody>
          <a:bodyPr wrap="square">
            <a:spAutoFit/>
          </a:bodyPr>
          <a:lstStyle/>
          <a:p>
            <a:pPr algn="ctr">
              <a:lnSpc>
                <a:spcPct val="120000"/>
              </a:lnSpc>
              <a:spcAft>
                <a:spcPts val="500"/>
              </a:spcAft>
            </a:pPr>
            <a:r>
              <a:rPr lang="en-GB" dirty="0">
                <a:solidFill>
                  <a:srgbClr val="000000"/>
                </a:solidFill>
                <a:latin typeface="Arial" panose="020B0604020202020204" pitchFamily="34" charset="0"/>
                <a:cs typeface="Arial" panose="020B0604020202020204" pitchFamily="34" charset="0"/>
              </a:rPr>
              <a:t>Words can be presented in comics in different ways, but most commonly they are used in </a:t>
            </a:r>
            <a:r>
              <a:rPr lang="en-GB" b="1" dirty="0">
                <a:solidFill>
                  <a:srgbClr val="000000"/>
                </a:solidFill>
                <a:latin typeface="Arial" panose="020B0604020202020204" pitchFamily="34" charset="0"/>
                <a:cs typeface="Arial" panose="020B0604020202020204" pitchFamily="34" charset="0"/>
              </a:rPr>
              <a:t>SPEECH BUBBLES, THOUGHT BUBBLES</a:t>
            </a:r>
            <a:r>
              <a:rPr lang="en-GB" dirty="0">
                <a:solidFill>
                  <a:srgbClr val="000000"/>
                </a:solidFill>
                <a:latin typeface="Arial" panose="020B0604020202020204" pitchFamily="34" charset="0"/>
                <a:cs typeface="Arial" panose="020B0604020202020204" pitchFamily="34" charset="0"/>
              </a:rPr>
              <a:t> or </a:t>
            </a:r>
            <a:r>
              <a:rPr lang="en-GB" b="1" dirty="0">
                <a:solidFill>
                  <a:srgbClr val="000000"/>
                </a:solidFill>
                <a:latin typeface="Arial" panose="020B0604020202020204" pitchFamily="34" charset="0"/>
                <a:cs typeface="Arial" panose="020B0604020202020204" pitchFamily="34" charset="0"/>
              </a:rPr>
              <a:t>EXCLAMATIONS! </a:t>
            </a:r>
          </a:p>
        </p:txBody>
      </p:sp>
      <p:pic>
        <p:nvPicPr>
          <p:cNvPr id="17" name="Picture 16" descr="Shape, arrow&#10;&#10;Description automatically generated">
            <a:extLst>
              <a:ext uri="{FF2B5EF4-FFF2-40B4-BE49-F238E27FC236}">
                <a16:creationId xmlns:a16="http://schemas.microsoft.com/office/drawing/2014/main" id="{8C4443BC-5B39-B457-B197-1CFBA2888686}"/>
              </a:ext>
            </a:extLst>
          </p:cNvPr>
          <p:cNvPicPr>
            <a:picLocks noChangeAspect="1"/>
          </p:cNvPicPr>
          <p:nvPr/>
        </p:nvPicPr>
        <p:blipFill rotWithShape="1">
          <a:blip r:embed="rId2">
            <a:extLst>
              <a:ext uri="{28A0092B-C50C-407E-A947-70E740481C1C}">
                <a14:useLocalDpi xmlns:a14="http://schemas.microsoft.com/office/drawing/2010/main" val="0"/>
              </a:ext>
            </a:extLst>
          </a:blip>
          <a:srcRect t="68625"/>
          <a:stretch/>
        </p:blipFill>
        <p:spPr>
          <a:xfrm>
            <a:off x="144084" y="5096656"/>
            <a:ext cx="4325264" cy="1761344"/>
          </a:xfrm>
          <a:prstGeom prst="rect">
            <a:avLst/>
          </a:prstGeom>
        </p:spPr>
      </p:pic>
    </p:spTree>
    <p:extLst>
      <p:ext uri="{BB962C8B-B14F-4D97-AF65-F5344CB8AC3E}">
        <p14:creationId xmlns:p14="http://schemas.microsoft.com/office/powerpoint/2010/main" val="2783854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35B242B-6163-6265-0567-A12202C058B3}"/>
              </a:ext>
            </a:extLst>
          </p:cNvPr>
          <p:cNvSpPr>
            <a:spLocks noGrp="1"/>
          </p:cNvSpPr>
          <p:nvPr>
            <p:ph sz="half" idx="1"/>
          </p:nvPr>
        </p:nvSpPr>
        <p:spPr>
          <a:xfrm>
            <a:off x="1136822" y="1082931"/>
            <a:ext cx="5181600" cy="571586"/>
          </a:xfrm>
        </p:spPr>
        <p:txBody>
          <a:bodyPr>
            <a:normAutofit fontScale="92500" lnSpcReduction="20000"/>
          </a:bodyPr>
          <a:lstStyle/>
          <a:p>
            <a:r>
              <a:rPr lang="en-US" dirty="0"/>
              <a:t>Thought bubble</a:t>
            </a:r>
          </a:p>
        </p:txBody>
      </p:sp>
      <p:sp>
        <p:nvSpPr>
          <p:cNvPr id="5" name="Content Placeholder 4">
            <a:extLst>
              <a:ext uri="{FF2B5EF4-FFF2-40B4-BE49-F238E27FC236}">
                <a16:creationId xmlns:a16="http://schemas.microsoft.com/office/drawing/2014/main" id="{37989213-18E9-B3CB-3368-B4F2C9294CE8}"/>
              </a:ext>
            </a:extLst>
          </p:cNvPr>
          <p:cNvSpPr>
            <a:spLocks noGrp="1"/>
          </p:cNvSpPr>
          <p:nvPr>
            <p:ph sz="half" idx="2"/>
          </p:nvPr>
        </p:nvSpPr>
        <p:spPr>
          <a:xfrm>
            <a:off x="6944497" y="1082931"/>
            <a:ext cx="2819400" cy="406829"/>
          </a:xfrm>
        </p:spPr>
        <p:txBody>
          <a:bodyPr>
            <a:normAutofit fontScale="92500" lnSpcReduction="20000"/>
          </a:bodyPr>
          <a:lstStyle/>
          <a:p>
            <a:r>
              <a:rPr lang="en-US" dirty="0"/>
              <a:t>Speech bubble</a:t>
            </a:r>
          </a:p>
        </p:txBody>
      </p:sp>
      <p:pic>
        <p:nvPicPr>
          <p:cNvPr id="8" name="Picture 7" descr="Shape, icon&#10;&#10;Description automatically generated with medium confidence">
            <a:extLst>
              <a:ext uri="{FF2B5EF4-FFF2-40B4-BE49-F238E27FC236}">
                <a16:creationId xmlns:a16="http://schemas.microsoft.com/office/drawing/2014/main" id="{5EED2121-E93A-7295-4B21-43DB418E7B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743" y="1934033"/>
            <a:ext cx="5059577" cy="4727801"/>
          </a:xfrm>
          <a:prstGeom prst="rect">
            <a:avLst/>
          </a:prstGeom>
        </p:spPr>
      </p:pic>
      <p:pic>
        <p:nvPicPr>
          <p:cNvPr id="10" name="Picture 9" descr="Shape&#10;&#10;Description automatically generated">
            <a:extLst>
              <a:ext uri="{FF2B5EF4-FFF2-40B4-BE49-F238E27FC236}">
                <a16:creationId xmlns:a16="http://schemas.microsoft.com/office/drawing/2014/main" id="{52864A98-A548-D4EB-77EE-15E4F84C5C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8188" y="1934033"/>
            <a:ext cx="5061909" cy="4646109"/>
          </a:xfrm>
          <a:prstGeom prst="rect">
            <a:avLst/>
          </a:prstGeom>
        </p:spPr>
      </p:pic>
    </p:spTree>
    <p:extLst>
      <p:ext uri="{BB962C8B-B14F-4D97-AF65-F5344CB8AC3E}">
        <p14:creationId xmlns:p14="http://schemas.microsoft.com/office/powerpoint/2010/main" val="200182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B400"/>
        </a:solidFill>
        <a:effectLst/>
      </p:bgPr>
    </p:bg>
    <p:spTree>
      <p:nvGrpSpPr>
        <p:cNvPr id="1" name=""/>
        <p:cNvGrpSpPr/>
        <p:nvPr/>
      </p:nvGrpSpPr>
      <p:grpSpPr>
        <a:xfrm>
          <a:off x="0" y="0"/>
          <a:ext cx="0" cy="0"/>
          <a:chOff x="0" y="0"/>
          <a:chExt cx="0" cy="0"/>
        </a:xfrm>
      </p:grpSpPr>
      <p:pic>
        <p:nvPicPr>
          <p:cNvPr id="6" name="Picture 5" descr="Shape, square&#10;&#10;Description automatically generated">
            <a:extLst>
              <a:ext uri="{FF2B5EF4-FFF2-40B4-BE49-F238E27FC236}">
                <a16:creationId xmlns:a16="http://schemas.microsoft.com/office/drawing/2014/main" id="{EEE096CD-2E64-B400-D361-AC4DBC54BE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0943" y="0"/>
            <a:ext cx="6550385" cy="6858000"/>
          </a:xfrm>
          <a:prstGeom prst="rect">
            <a:avLst/>
          </a:prstGeom>
        </p:spPr>
      </p:pic>
      <p:pic>
        <p:nvPicPr>
          <p:cNvPr id="10" name="Picture 32" descr="page8image19056880">
            <a:extLst>
              <a:ext uri="{FF2B5EF4-FFF2-40B4-BE49-F238E27FC236}">
                <a16:creationId xmlns:a16="http://schemas.microsoft.com/office/drawing/2014/main" id="{CDDA937F-9B32-02A7-D0F0-DDA7DBF25685}"/>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rot="21326148">
            <a:off x="776155" y="665925"/>
            <a:ext cx="4754320" cy="55287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0" descr="page7image18990512">
            <a:extLst>
              <a:ext uri="{FF2B5EF4-FFF2-40B4-BE49-F238E27FC236}">
                <a16:creationId xmlns:a16="http://schemas.microsoft.com/office/drawing/2014/main" id="{38493A41-6C6E-7B72-688D-740EB79DF68A}"/>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rot="290084">
            <a:off x="6848875" y="830818"/>
            <a:ext cx="4694514" cy="55287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picture containing text, watch, vector graphics&#10;&#10;Description automatically generated">
            <a:extLst>
              <a:ext uri="{FF2B5EF4-FFF2-40B4-BE49-F238E27FC236}">
                <a16:creationId xmlns:a16="http://schemas.microsoft.com/office/drawing/2014/main" id="{C9308187-439D-1A1A-A498-DDDB271B0655}"/>
              </a:ext>
            </a:extLst>
          </p:cNvPr>
          <p:cNvPicPr>
            <a:picLocks noChangeAspect="1"/>
          </p:cNvPicPr>
          <p:nvPr/>
        </p:nvPicPr>
        <p:blipFill rotWithShape="1">
          <a:blip r:embed="rId7">
            <a:extLst>
              <a:ext uri="{28A0092B-C50C-407E-A947-70E740481C1C}">
                <a14:useLocalDpi xmlns:a14="http://schemas.microsoft.com/office/drawing/2010/main" val="0"/>
              </a:ext>
            </a:extLst>
          </a:blip>
          <a:srcRect t="73394" r="50607"/>
          <a:stretch/>
        </p:blipFill>
        <p:spPr>
          <a:xfrm>
            <a:off x="5319291" y="5623850"/>
            <a:ext cx="2609894" cy="1824663"/>
          </a:xfrm>
          <a:prstGeom prst="rect">
            <a:avLst/>
          </a:prstGeom>
        </p:spPr>
      </p:pic>
      <p:pic>
        <p:nvPicPr>
          <p:cNvPr id="14" name="Picture 13" descr="A picture containing text, watch, vector graphics&#10;&#10;Description automatically generated">
            <a:extLst>
              <a:ext uri="{FF2B5EF4-FFF2-40B4-BE49-F238E27FC236}">
                <a16:creationId xmlns:a16="http://schemas.microsoft.com/office/drawing/2014/main" id="{D6A5CEAB-5058-C68C-395D-C6FD60B2A7AC}"/>
              </a:ext>
            </a:extLst>
          </p:cNvPr>
          <p:cNvPicPr>
            <a:picLocks noChangeAspect="1"/>
          </p:cNvPicPr>
          <p:nvPr/>
        </p:nvPicPr>
        <p:blipFill rotWithShape="1">
          <a:blip r:embed="rId7">
            <a:extLst>
              <a:ext uri="{28A0092B-C50C-407E-A947-70E740481C1C}">
                <a14:useLocalDpi xmlns:a14="http://schemas.microsoft.com/office/drawing/2010/main" val="0"/>
              </a:ext>
            </a:extLst>
          </a:blip>
          <a:srcRect t="27287" r="75173" b="46107"/>
          <a:stretch/>
        </p:blipFill>
        <p:spPr>
          <a:xfrm rot="5400000">
            <a:off x="10378241" y="-382153"/>
            <a:ext cx="1571035" cy="2185175"/>
          </a:xfrm>
          <a:prstGeom prst="rect">
            <a:avLst/>
          </a:prstGeom>
        </p:spPr>
      </p:pic>
      <p:pic>
        <p:nvPicPr>
          <p:cNvPr id="15" name="Picture 14" descr="A picture containing text, watch, vector graphics&#10;&#10;Description automatically generated">
            <a:extLst>
              <a:ext uri="{FF2B5EF4-FFF2-40B4-BE49-F238E27FC236}">
                <a16:creationId xmlns:a16="http://schemas.microsoft.com/office/drawing/2014/main" id="{6001514F-B55D-5727-34A7-93A1DB5F363E}"/>
              </a:ext>
            </a:extLst>
          </p:cNvPr>
          <p:cNvPicPr>
            <a:picLocks noChangeAspect="1"/>
          </p:cNvPicPr>
          <p:nvPr/>
        </p:nvPicPr>
        <p:blipFill rotWithShape="1">
          <a:blip r:embed="rId7">
            <a:extLst>
              <a:ext uri="{28A0092B-C50C-407E-A947-70E740481C1C}">
                <a14:useLocalDpi xmlns:a14="http://schemas.microsoft.com/office/drawing/2010/main" val="0"/>
              </a:ext>
            </a:extLst>
          </a:blip>
          <a:srcRect l="17532" t="-3262" r="63043" b="46108"/>
          <a:stretch/>
        </p:blipFill>
        <p:spPr>
          <a:xfrm rot="6529040">
            <a:off x="264497" y="-1864174"/>
            <a:ext cx="1229197" cy="4694140"/>
          </a:xfrm>
          <a:prstGeom prst="rect">
            <a:avLst/>
          </a:prstGeom>
        </p:spPr>
      </p:pic>
    </p:spTree>
    <p:extLst>
      <p:ext uri="{BB962C8B-B14F-4D97-AF65-F5344CB8AC3E}">
        <p14:creationId xmlns:p14="http://schemas.microsoft.com/office/powerpoint/2010/main" val="1819560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1CC64"/>
        </a:solidFill>
        <a:effectLst/>
      </p:bgPr>
    </p:bg>
    <p:spTree>
      <p:nvGrpSpPr>
        <p:cNvPr id="1" name=""/>
        <p:cNvGrpSpPr/>
        <p:nvPr/>
      </p:nvGrpSpPr>
      <p:grpSpPr>
        <a:xfrm>
          <a:off x="0" y="0"/>
          <a:ext cx="0" cy="0"/>
          <a:chOff x="0" y="0"/>
          <a:chExt cx="0" cy="0"/>
        </a:xfrm>
      </p:grpSpPr>
      <p:pic>
        <p:nvPicPr>
          <p:cNvPr id="2" name="Picture 1" descr="Shape, square&#10;&#10;Description automatically generated">
            <a:extLst>
              <a:ext uri="{FF2B5EF4-FFF2-40B4-BE49-F238E27FC236}">
                <a16:creationId xmlns:a16="http://schemas.microsoft.com/office/drawing/2014/main" id="{88123580-BD26-2349-8495-6A18778E9C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6328" y="0"/>
            <a:ext cx="6550385" cy="6858000"/>
          </a:xfrm>
          <a:prstGeom prst="rect">
            <a:avLst/>
          </a:prstGeom>
        </p:spPr>
      </p:pic>
      <p:pic>
        <p:nvPicPr>
          <p:cNvPr id="3" name="Picture 2" descr="A picture containing map&#10;&#10;Description automatically generated">
            <a:extLst>
              <a:ext uri="{FF2B5EF4-FFF2-40B4-BE49-F238E27FC236}">
                <a16:creationId xmlns:a16="http://schemas.microsoft.com/office/drawing/2014/main" id="{B8252883-9594-A7CB-8C2C-6CE5DE92C9FA}"/>
              </a:ext>
            </a:extLst>
          </p:cNvPr>
          <p:cNvPicPr>
            <a:picLocks noChangeAspect="1"/>
          </p:cNvPicPr>
          <p:nvPr/>
        </p:nvPicPr>
        <p:blipFill rotWithShape="1">
          <a:blip r:embed="rId3">
            <a:extLst>
              <a:ext uri="{28A0092B-C50C-407E-A947-70E740481C1C}">
                <a14:useLocalDpi xmlns:a14="http://schemas.microsoft.com/office/drawing/2010/main" val="0"/>
              </a:ext>
            </a:extLst>
          </a:blip>
          <a:srcRect l="40929" t="-96" r="64" b="56684"/>
          <a:stretch/>
        </p:blipFill>
        <p:spPr>
          <a:xfrm>
            <a:off x="-957233" y="-75083"/>
            <a:ext cx="7491290" cy="3893695"/>
          </a:xfrm>
          <a:prstGeom prst="rect">
            <a:avLst/>
          </a:prstGeom>
        </p:spPr>
      </p:pic>
      <p:pic>
        <p:nvPicPr>
          <p:cNvPr id="4" name="Picture 3" descr="A picture containing map&#10;&#10;Description automatically generated">
            <a:extLst>
              <a:ext uri="{FF2B5EF4-FFF2-40B4-BE49-F238E27FC236}">
                <a16:creationId xmlns:a16="http://schemas.microsoft.com/office/drawing/2014/main" id="{53C9B59C-5853-9DC7-2B04-F6343684EC36}"/>
              </a:ext>
            </a:extLst>
          </p:cNvPr>
          <p:cNvPicPr>
            <a:picLocks noChangeAspect="1"/>
          </p:cNvPicPr>
          <p:nvPr/>
        </p:nvPicPr>
        <p:blipFill rotWithShape="1">
          <a:blip r:embed="rId3">
            <a:extLst>
              <a:ext uri="{28A0092B-C50C-407E-A947-70E740481C1C}">
                <a14:useLocalDpi xmlns:a14="http://schemas.microsoft.com/office/drawing/2010/main" val="0"/>
              </a:ext>
            </a:extLst>
          </a:blip>
          <a:srcRect l="22437" t="81681" r="18556" b="-3575"/>
          <a:stretch/>
        </p:blipFill>
        <p:spPr>
          <a:xfrm rot="17618558">
            <a:off x="7687770" y="3675259"/>
            <a:ext cx="7491290" cy="1963712"/>
          </a:xfrm>
          <a:prstGeom prst="rect">
            <a:avLst/>
          </a:prstGeom>
        </p:spPr>
      </p:pic>
      <p:pic>
        <p:nvPicPr>
          <p:cNvPr id="5" name="Picture 56" descr="page2image19175312">
            <a:extLst>
              <a:ext uri="{FF2B5EF4-FFF2-40B4-BE49-F238E27FC236}">
                <a16:creationId xmlns:a16="http://schemas.microsoft.com/office/drawing/2014/main" id="{9156A8CB-3A92-73CB-5F12-F82219E0F29D}"/>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rot="21272016">
            <a:off x="6824810" y="1048091"/>
            <a:ext cx="4761817" cy="47618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9" descr="page5image19004656">
            <a:extLst>
              <a:ext uri="{FF2B5EF4-FFF2-40B4-BE49-F238E27FC236}">
                <a16:creationId xmlns:a16="http://schemas.microsoft.com/office/drawing/2014/main" id="{088EAAAD-7B73-C0D6-0B40-CB2AB9501564}"/>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rot="260982">
            <a:off x="815100" y="881899"/>
            <a:ext cx="4727107" cy="5412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4339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1CC64"/>
        </a:solidFill>
        <a:effectLst/>
      </p:bgPr>
    </p:bg>
    <p:spTree>
      <p:nvGrpSpPr>
        <p:cNvPr id="1" name=""/>
        <p:cNvGrpSpPr/>
        <p:nvPr/>
      </p:nvGrpSpPr>
      <p:grpSpPr>
        <a:xfrm>
          <a:off x="0" y="0"/>
          <a:ext cx="0" cy="0"/>
          <a:chOff x="0" y="0"/>
          <a:chExt cx="0" cy="0"/>
        </a:xfrm>
      </p:grpSpPr>
      <p:pic>
        <p:nvPicPr>
          <p:cNvPr id="20" name="Picture 19" descr="Logo&#10;&#10;Description automatically generated">
            <a:extLst>
              <a:ext uri="{FF2B5EF4-FFF2-40B4-BE49-F238E27FC236}">
                <a16:creationId xmlns:a16="http://schemas.microsoft.com/office/drawing/2014/main" id="{C7C6F675-B3E0-89C4-4A99-CEAC60D18FA7}"/>
              </a:ext>
            </a:extLst>
          </p:cNvPr>
          <p:cNvPicPr>
            <a:picLocks noChangeAspect="1"/>
          </p:cNvPicPr>
          <p:nvPr/>
        </p:nvPicPr>
        <p:blipFill rotWithShape="1">
          <a:blip r:embed="rId2">
            <a:extLst>
              <a:ext uri="{28A0092B-C50C-407E-A947-70E740481C1C}">
                <a14:useLocalDpi xmlns:a14="http://schemas.microsoft.com/office/drawing/2010/main" val="0"/>
              </a:ext>
            </a:extLst>
          </a:blip>
          <a:srcRect l="11479"/>
          <a:stretch/>
        </p:blipFill>
        <p:spPr>
          <a:xfrm rot="1914412">
            <a:off x="3089485" y="4129775"/>
            <a:ext cx="5384555" cy="3435660"/>
          </a:xfrm>
          <a:prstGeom prst="rect">
            <a:avLst/>
          </a:prstGeom>
        </p:spPr>
      </p:pic>
      <p:sp>
        <p:nvSpPr>
          <p:cNvPr id="13" name="Rectangle 12">
            <a:extLst>
              <a:ext uri="{FF2B5EF4-FFF2-40B4-BE49-F238E27FC236}">
                <a16:creationId xmlns:a16="http://schemas.microsoft.com/office/drawing/2014/main" id="{A8B5B18C-BF0C-0C98-4BE9-6532471E74A3}"/>
              </a:ext>
            </a:extLst>
          </p:cNvPr>
          <p:cNvSpPr/>
          <p:nvPr/>
        </p:nvSpPr>
        <p:spPr>
          <a:xfrm>
            <a:off x="-1" y="0"/>
            <a:ext cx="4482059" cy="6858000"/>
          </a:xfrm>
          <a:custGeom>
            <a:avLst/>
            <a:gdLst>
              <a:gd name="connsiteX0" fmla="*/ 0 w 4686300"/>
              <a:gd name="connsiteY0" fmla="*/ 0 h 6858000"/>
              <a:gd name="connsiteX1" fmla="*/ 4686300 w 4686300"/>
              <a:gd name="connsiteY1" fmla="*/ 0 h 6858000"/>
              <a:gd name="connsiteX2" fmla="*/ 4686300 w 4686300"/>
              <a:gd name="connsiteY2" fmla="*/ 6858000 h 6858000"/>
              <a:gd name="connsiteX3" fmla="*/ 0 w 4686300"/>
              <a:gd name="connsiteY3" fmla="*/ 6858000 h 6858000"/>
              <a:gd name="connsiteX4" fmla="*/ 0 w 4686300"/>
              <a:gd name="connsiteY4" fmla="*/ 0 h 6858000"/>
              <a:gd name="connsiteX0" fmla="*/ 0 w 5061858"/>
              <a:gd name="connsiteY0" fmla="*/ 0 h 6858000"/>
              <a:gd name="connsiteX1" fmla="*/ 4686300 w 5061858"/>
              <a:gd name="connsiteY1" fmla="*/ 0 h 6858000"/>
              <a:gd name="connsiteX2" fmla="*/ 5061858 w 5061858"/>
              <a:gd name="connsiteY2" fmla="*/ 6629400 h 6858000"/>
              <a:gd name="connsiteX3" fmla="*/ 0 w 5061858"/>
              <a:gd name="connsiteY3" fmla="*/ 6858000 h 6858000"/>
              <a:gd name="connsiteX4" fmla="*/ 0 w 5061858"/>
              <a:gd name="connsiteY4" fmla="*/ 0 h 6858000"/>
              <a:gd name="connsiteX0" fmla="*/ 0 w 5176158"/>
              <a:gd name="connsiteY0" fmla="*/ 0 h 6858000"/>
              <a:gd name="connsiteX1" fmla="*/ 46863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 name="connsiteX0" fmla="*/ 0 w 5176158"/>
              <a:gd name="connsiteY0" fmla="*/ 0 h 6858000"/>
              <a:gd name="connsiteX1" fmla="*/ 4343400 w 5176158"/>
              <a:gd name="connsiteY1" fmla="*/ 0 h 6858000"/>
              <a:gd name="connsiteX2" fmla="*/ 5176158 w 5176158"/>
              <a:gd name="connsiteY2" fmla="*/ 6106886 h 6858000"/>
              <a:gd name="connsiteX3" fmla="*/ 0 w 5176158"/>
              <a:gd name="connsiteY3" fmla="*/ 6858000 h 6858000"/>
              <a:gd name="connsiteX4" fmla="*/ 0 w 517615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6158" h="6858000">
                <a:moveTo>
                  <a:pt x="0" y="0"/>
                </a:moveTo>
                <a:lnTo>
                  <a:pt x="4343400" y="0"/>
                </a:lnTo>
                <a:lnTo>
                  <a:pt x="5176158" y="6106886"/>
                </a:lnTo>
                <a:lnTo>
                  <a:pt x="0" y="6858000"/>
                </a:lnTo>
                <a:lnTo>
                  <a:pt x="0" y="0"/>
                </a:lnTo>
                <a:close/>
              </a:path>
            </a:pathLst>
          </a:custGeom>
          <a:solidFill>
            <a:srgbClr val="F793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2F8072-3167-AD43-60F4-0E29F487AE37}"/>
              </a:ext>
            </a:extLst>
          </p:cNvPr>
          <p:cNvSpPr>
            <a:spLocks noGrp="1"/>
          </p:cNvSpPr>
          <p:nvPr>
            <p:ph type="title"/>
          </p:nvPr>
        </p:nvSpPr>
        <p:spPr>
          <a:xfrm>
            <a:off x="1040287" y="1010392"/>
            <a:ext cx="3052028" cy="1143000"/>
          </a:xfrm>
        </p:spPr>
        <p:txBody>
          <a:bodyPr>
            <a:noAutofit/>
          </a:bodyPr>
          <a:lstStyle/>
          <a:p>
            <a:r>
              <a:rPr lang="en-US" dirty="0">
                <a:solidFill>
                  <a:srgbClr val="000000"/>
                </a:solidFill>
                <a:latin typeface="Arial" panose="020B0604020202020204" pitchFamily="34" charset="0"/>
                <a:cs typeface="Arial" panose="020B0604020202020204" pitchFamily="34" charset="0"/>
              </a:rPr>
              <a:t>About </a:t>
            </a:r>
            <a:br>
              <a:rPr lang="en-US" dirty="0">
                <a:solidFill>
                  <a:srgbClr val="000000"/>
                </a:solidFill>
                <a:latin typeface="Arial" panose="020B0604020202020204" pitchFamily="34" charset="0"/>
                <a:cs typeface="Arial" panose="020B0604020202020204" pitchFamily="34" charset="0"/>
              </a:rPr>
            </a:br>
            <a:r>
              <a:rPr lang="en-GB" dirty="0">
                <a:solidFill>
                  <a:srgbClr val="000000"/>
                </a:solidFill>
                <a:latin typeface="Arial" panose="020B0604020202020204" pitchFamily="34" charset="0"/>
                <a:cs typeface="Arial" panose="020B0604020202020204" pitchFamily="34" charset="0"/>
              </a:rPr>
              <a:t>The Lakes </a:t>
            </a:r>
            <a:br>
              <a:rPr lang="en-GB" dirty="0">
                <a:solidFill>
                  <a:srgbClr val="000000"/>
                </a:solidFill>
              </a:rPr>
            </a:br>
            <a:r>
              <a:rPr lang="en-GB" dirty="0">
                <a:solidFill>
                  <a:srgbClr val="000000"/>
                </a:solidFill>
                <a:latin typeface="Arial" panose="020B0604020202020204" pitchFamily="34" charset="0"/>
                <a:cs typeface="Arial" panose="020B0604020202020204" pitchFamily="34" charset="0"/>
              </a:rPr>
              <a:t>International </a:t>
            </a:r>
            <a:br>
              <a:rPr lang="en-GB" dirty="0">
                <a:solidFill>
                  <a:srgbClr val="000000"/>
                </a:solidFill>
                <a:latin typeface="Arial" panose="020B0604020202020204" pitchFamily="34" charset="0"/>
                <a:cs typeface="Arial" panose="020B0604020202020204" pitchFamily="34" charset="0"/>
              </a:rPr>
            </a:br>
            <a:r>
              <a:rPr lang="en-GB" dirty="0">
                <a:solidFill>
                  <a:srgbClr val="000000"/>
                </a:solidFill>
                <a:latin typeface="Arial" panose="020B0604020202020204" pitchFamily="34" charset="0"/>
                <a:cs typeface="Arial" panose="020B0604020202020204" pitchFamily="34" charset="0"/>
              </a:rPr>
              <a:t>Comic Art Festival </a:t>
            </a:r>
            <a:endParaRPr lang="en-US" sz="2000" strike="sngStrike" dirty="0">
              <a:solidFill>
                <a:srgbClr val="000000"/>
              </a:solidFill>
              <a:latin typeface="Arial" panose="020B0604020202020204" pitchFamily="34" charset="0"/>
              <a:cs typeface="Arial" panose="020B0604020202020204" pitchFamily="34" charset="0"/>
            </a:endParaRPr>
          </a:p>
        </p:txBody>
      </p:sp>
      <p:pic>
        <p:nvPicPr>
          <p:cNvPr id="18" name="Picture 17" descr="A picture containing text&#10;&#10;Description automatically generated">
            <a:extLst>
              <a:ext uri="{FF2B5EF4-FFF2-40B4-BE49-F238E27FC236}">
                <a16:creationId xmlns:a16="http://schemas.microsoft.com/office/drawing/2014/main" id="{1EC84170-FABF-14A4-BB7D-A58837AE83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005649" flipV="1">
            <a:off x="6759041" y="-767348"/>
            <a:ext cx="5562503" cy="5147391"/>
          </a:xfrm>
          <a:prstGeom prst="rect">
            <a:avLst/>
          </a:prstGeom>
        </p:spPr>
      </p:pic>
      <p:sp>
        <p:nvSpPr>
          <p:cNvPr id="7" name="TextBox 6">
            <a:extLst>
              <a:ext uri="{FF2B5EF4-FFF2-40B4-BE49-F238E27FC236}">
                <a16:creationId xmlns:a16="http://schemas.microsoft.com/office/drawing/2014/main" id="{4A91C0A5-3EE0-D4E3-A84B-2480B96566F4}"/>
              </a:ext>
            </a:extLst>
          </p:cNvPr>
          <p:cNvSpPr txBox="1"/>
          <p:nvPr/>
        </p:nvSpPr>
        <p:spPr>
          <a:xfrm>
            <a:off x="4871803" y="1010394"/>
            <a:ext cx="6397559" cy="5324535"/>
          </a:xfrm>
          <a:prstGeom prst="rect">
            <a:avLst/>
          </a:prstGeom>
          <a:solidFill>
            <a:srgbClr val="11CC64"/>
          </a:solidFill>
        </p:spPr>
        <p:txBody>
          <a:bodyPr wrap="square" rtlCol="0">
            <a:spAutoFit/>
          </a:bodyPr>
          <a:lstStyle/>
          <a:p>
            <a:pPr algn="just"/>
            <a:r>
              <a:rPr lang="en-US" sz="2000" dirty="0">
                <a:solidFill>
                  <a:srgbClr val="000000"/>
                </a:solidFill>
                <a:latin typeface="Arial" panose="020B0604020202020204" pitchFamily="34" charset="0"/>
                <a:cs typeface="Arial" panose="020B0604020202020204" pitchFamily="34" charset="0"/>
              </a:rPr>
              <a:t>The world of comic art is a diverse and spectacular place, bursting with creations that transport us to other dimensions and stories that explore the world and our place within it. </a:t>
            </a:r>
          </a:p>
          <a:p>
            <a:pPr algn="just"/>
            <a:endParaRPr lang="en-US" sz="2000" dirty="0">
              <a:solidFill>
                <a:srgbClr val="000000"/>
              </a:solidFill>
              <a:latin typeface="Arial" panose="020B0604020202020204" pitchFamily="34" charset="0"/>
              <a:cs typeface="Arial" panose="020B0604020202020204" pitchFamily="34" charset="0"/>
            </a:endParaRPr>
          </a:p>
          <a:p>
            <a:pPr algn="just"/>
            <a:r>
              <a:rPr lang="en-US" sz="2000" dirty="0">
                <a:solidFill>
                  <a:srgbClr val="000000"/>
                </a:solidFill>
                <a:latin typeface="Arial" panose="020B0604020202020204" pitchFamily="34" charset="0"/>
                <a:cs typeface="Arial" panose="020B0604020202020204" pitchFamily="34" charset="0"/>
              </a:rPr>
              <a:t>The Lakes International Comic Art Festival (LICAF) is an annual festival taking place in the Lake District in October which celebrates comic art in all its guises</a:t>
            </a:r>
            <a:r>
              <a:rPr lang="en-GB" sz="2000" dirty="0">
                <a:solidFill>
                  <a:srgbClr val="000000"/>
                </a:solidFill>
                <a:latin typeface="Arial" panose="020B0604020202020204" pitchFamily="34" charset="0"/>
                <a:cs typeface="Arial" panose="020B0604020202020204" pitchFamily="34" charset="0"/>
              </a:rPr>
              <a:t>. Little LICAF is the free section of the festival aimed at youngsters</a:t>
            </a:r>
            <a:r>
              <a:rPr lang="en-US" sz="2000" dirty="0">
                <a:solidFill>
                  <a:srgbClr val="000000"/>
                </a:solidFill>
                <a:latin typeface="Arial" panose="020B0604020202020204" pitchFamily="34" charset="0"/>
                <a:cs typeface="Arial" panose="020B0604020202020204" pitchFamily="34" charset="0"/>
              </a:rPr>
              <a:t> and their families. </a:t>
            </a:r>
          </a:p>
          <a:p>
            <a:pPr algn="just"/>
            <a:endParaRPr lang="en-US" sz="2000" dirty="0">
              <a:solidFill>
                <a:srgbClr val="000000"/>
              </a:solidFill>
              <a:latin typeface="Arial" panose="020B0604020202020204" pitchFamily="34" charset="0"/>
              <a:cs typeface="Arial" panose="020B0604020202020204" pitchFamily="34" charset="0"/>
            </a:endParaRPr>
          </a:p>
          <a:p>
            <a:pPr algn="just"/>
            <a:r>
              <a:rPr lang="en-US" sz="2000" dirty="0">
                <a:solidFill>
                  <a:srgbClr val="000000"/>
                </a:solidFill>
                <a:latin typeface="Arial" panose="020B0604020202020204" pitchFamily="34" charset="0"/>
                <a:cs typeface="Arial" panose="020B0604020202020204" pitchFamily="34" charset="0"/>
              </a:rPr>
              <a:t>LICAF also runs a full year-round </a:t>
            </a:r>
            <a:r>
              <a:rPr lang="en-US" sz="2000" dirty="0" err="1">
                <a:solidFill>
                  <a:srgbClr val="000000"/>
                </a:solidFill>
                <a:latin typeface="Arial" panose="020B0604020202020204" pitchFamily="34" charset="0"/>
                <a:cs typeface="Arial" panose="020B0604020202020204" pitchFamily="34" charset="0"/>
              </a:rPr>
              <a:t>programme</a:t>
            </a:r>
            <a:r>
              <a:rPr lang="en-US" sz="2000" dirty="0">
                <a:solidFill>
                  <a:srgbClr val="000000"/>
                </a:solidFill>
                <a:latin typeface="Arial" panose="020B0604020202020204" pitchFamily="34" charset="0"/>
                <a:cs typeface="Arial" panose="020B0604020202020204" pitchFamily="34" charset="0"/>
              </a:rPr>
              <a:t> exploring comics’ impact on literacy, learning more broadly, health and well-being and environmental responsibility. </a:t>
            </a:r>
          </a:p>
          <a:p>
            <a:pPr algn="just"/>
            <a:endParaRPr lang="en-US" sz="2000" dirty="0">
              <a:solidFill>
                <a:srgbClr val="000000"/>
              </a:solidFill>
              <a:latin typeface="Arial" panose="020B0604020202020204" pitchFamily="34" charset="0"/>
              <a:cs typeface="Arial" panose="020B0604020202020204" pitchFamily="34" charset="0"/>
            </a:endParaRPr>
          </a:p>
          <a:p>
            <a:pPr algn="just"/>
            <a:r>
              <a:rPr lang="en-US" sz="2000" dirty="0">
                <a:solidFill>
                  <a:srgbClr val="000000"/>
                </a:solidFill>
                <a:latin typeface="Arial" panose="020B0604020202020204" pitchFamily="34" charset="0"/>
                <a:cs typeface="Arial" panose="020B0604020202020204" pitchFamily="34" charset="0"/>
              </a:rPr>
              <a:t>Find out more at </a:t>
            </a:r>
            <a:r>
              <a:rPr lang="en-US" sz="2000" dirty="0" err="1">
                <a:solidFill>
                  <a:srgbClr val="000000"/>
                </a:solidFill>
                <a:latin typeface="Arial" panose="020B0604020202020204" pitchFamily="34" charset="0"/>
                <a:cs typeface="Arial" panose="020B0604020202020204" pitchFamily="34" charset="0"/>
              </a:rPr>
              <a:t>www.comicartfestival.com</a:t>
            </a:r>
            <a:r>
              <a:rPr lang="en-US" sz="2000" dirty="0">
                <a:solidFill>
                  <a:srgbClr val="000000"/>
                </a:solidFill>
                <a:latin typeface="Arial" panose="020B0604020202020204" pitchFamily="34" charset="0"/>
                <a:cs typeface="Arial" panose="020B0604020202020204" pitchFamily="34" charset="0"/>
              </a:rPr>
              <a:t>. </a:t>
            </a:r>
          </a:p>
          <a:p>
            <a:pPr algn="just"/>
            <a:r>
              <a:rPr lang="en-US" sz="2000" dirty="0">
                <a:solidFill>
                  <a:srgbClr val="000000"/>
                </a:solidFill>
                <a:latin typeface="Arial" panose="020B0604020202020204" pitchFamily="34" charset="0"/>
                <a:cs typeface="Arial" panose="020B0604020202020204" pitchFamily="34" charset="0"/>
              </a:rPr>
              <a:t>LICAF’s main funder is Arts Council England.</a:t>
            </a:r>
          </a:p>
        </p:txBody>
      </p:sp>
      <p:pic>
        <p:nvPicPr>
          <p:cNvPr id="3" name="Picture 4" descr="page14image18992800">
            <a:extLst>
              <a:ext uri="{FF2B5EF4-FFF2-40B4-BE49-F238E27FC236}">
                <a16:creationId xmlns:a16="http://schemas.microsoft.com/office/drawing/2014/main" id="{5B4112F1-9918-5771-A8FD-CFCE999C07A7}"/>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736136" y="4377903"/>
            <a:ext cx="1830165" cy="17133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text, watch, vector graphics&#10;&#10;Description automatically generated">
            <a:extLst>
              <a:ext uri="{FF2B5EF4-FFF2-40B4-BE49-F238E27FC236}">
                <a16:creationId xmlns:a16="http://schemas.microsoft.com/office/drawing/2014/main" id="{F5D54C7E-202D-909E-A59F-0853AE4783AB}"/>
              </a:ext>
            </a:extLst>
          </p:cNvPr>
          <p:cNvPicPr>
            <a:picLocks noChangeAspect="1"/>
          </p:cNvPicPr>
          <p:nvPr/>
        </p:nvPicPr>
        <p:blipFill rotWithShape="1">
          <a:blip r:embed="rId6">
            <a:extLst>
              <a:ext uri="{28A0092B-C50C-407E-A947-70E740481C1C}">
                <a14:useLocalDpi xmlns:a14="http://schemas.microsoft.com/office/drawing/2010/main" val="0"/>
              </a:ext>
            </a:extLst>
          </a:blip>
          <a:srcRect t="75094" r="50006" b="3410"/>
          <a:stretch/>
        </p:blipFill>
        <p:spPr>
          <a:xfrm>
            <a:off x="488133" y="5881775"/>
            <a:ext cx="932095" cy="520160"/>
          </a:xfrm>
          <a:prstGeom prst="rect">
            <a:avLst/>
          </a:prstGeom>
        </p:spPr>
      </p:pic>
      <p:pic>
        <p:nvPicPr>
          <p:cNvPr id="6" name="Picture 5" descr="A picture containing text, watch, vector graphics&#10;&#10;Description automatically generated">
            <a:extLst>
              <a:ext uri="{FF2B5EF4-FFF2-40B4-BE49-F238E27FC236}">
                <a16:creationId xmlns:a16="http://schemas.microsoft.com/office/drawing/2014/main" id="{E4A7EBB4-7D3B-4C01-573B-EFDF02069999}"/>
              </a:ext>
            </a:extLst>
          </p:cNvPr>
          <p:cNvPicPr>
            <a:picLocks noChangeAspect="1"/>
          </p:cNvPicPr>
          <p:nvPr/>
        </p:nvPicPr>
        <p:blipFill rotWithShape="1">
          <a:blip r:embed="rId6">
            <a:extLst>
              <a:ext uri="{28A0092B-C50C-407E-A947-70E740481C1C}">
                <a14:useLocalDpi xmlns:a14="http://schemas.microsoft.com/office/drawing/2010/main" val="0"/>
              </a:ext>
            </a:extLst>
          </a:blip>
          <a:srcRect l="49338" t="78505" r="-5230" b="-7443"/>
          <a:stretch/>
        </p:blipFill>
        <p:spPr>
          <a:xfrm rot="14400000">
            <a:off x="2229712" y="4307727"/>
            <a:ext cx="748553" cy="503009"/>
          </a:xfrm>
          <a:prstGeom prst="rect">
            <a:avLst/>
          </a:prstGeom>
        </p:spPr>
      </p:pic>
    </p:spTree>
    <p:extLst>
      <p:ext uri="{BB962C8B-B14F-4D97-AF65-F5344CB8AC3E}">
        <p14:creationId xmlns:p14="http://schemas.microsoft.com/office/powerpoint/2010/main" val="62858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with low confidence">
            <a:extLst>
              <a:ext uri="{FF2B5EF4-FFF2-40B4-BE49-F238E27FC236}">
                <a16:creationId xmlns:a16="http://schemas.microsoft.com/office/drawing/2014/main" id="{2D14F1D7-D657-CE0D-9AE2-C43D8A4E7B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C1C9697D-3C89-EAE3-9E5B-201C1402BCDB}"/>
              </a:ext>
            </a:extLst>
          </p:cNvPr>
          <p:cNvSpPr/>
          <p:nvPr/>
        </p:nvSpPr>
        <p:spPr>
          <a:xfrm>
            <a:off x="8428114" y="2026198"/>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64D26E2-A5DD-D73B-D951-0AC44030E551}"/>
              </a:ext>
            </a:extLst>
          </p:cNvPr>
          <p:cNvSpPr/>
          <p:nvPr/>
        </p:nvSpPr>
        <p:spPr>
          <a:xfrm>
            <a:off x="8448739" y="2926847"/>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D62F120-ECCE-E5F3-60C2-4E2FD45FCD33}"/>
              </a:ext>
            </a:extLst>
          </p:cNvPr>
          <p:cNvSpPr/>
          <p:nvPr/>
        </p:nvSpPr>
        <p:spPr>
          <a:xfrm>
            <a:off x="8455614" y="3854997"/>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7FB59B0-3894-3FA4-FECB-042A4312B1E9}"/>
              </a:ext>
            </a:extLst>
          </p:cNvPr>
          <p:cNvSpPr/>
          <p:nvPr/>
        </p:nvSpPr>
        <p:spPr>
          <a:xfrm>
            <a:off x="9603771" y="2026198"/>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5897D57-5454-F91C-495A-B2FD20F22988}"/>
              </a:ext>
            </a:extLst>
          </p:cNvPr>
          <p:cNvSpPr/>
          <p:nvPr/>
        </p:nvSpPr>
        <p:spPr>
          <a:xfrm>
            <a:off x="9624396" y="2926847"/>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4A25D7C-428E-E332-3720-9E7203C00EA9}"/>
              </a:ext>
            </a:extLst>
          </p:cNvPr>
          <p:cNvSpPr/>
          <p:nvPr/>
        </p:nvSpPr>
        <p:spPr>
          <a:xfrm>
            <a:off x="9631271" y="3854997"/>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54F8ED-F834-72C8-2230-B08F05F31799}"/>
              </a:ext>
            </a:extLst>
          </p:cNvPr>
          <p:cNvSpPr/>
          <p:nvPr/>
        </p:nvSpPr>
        <p:spPr>
          <a:xfrm>
            <a:off x="10786304" y="2033073"/>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9E454F8-0990-1D69-0F7C-FA9324F3B2E1}"/>
              </a:ext>
            </a:extLst>
          </p:cNvPr>
          <p:cNvSpPr/>
          <p:nvPr/>
        </p:nvSpPr>
        <p:spPr>
          <a:xfrm>
            <a:off x="10806929" y="2933722"/>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EFDA5E0-5EE3-BD2C-FE34-ECC8927375C9}"/>
              </a:ext>
            </a:extLst>
          </p:cNvPr>
          <p:cNvSpPr/>
          <p:nvPr/>
        </p:nvSpPr>
        <p:spPr>
          <a:xfrm>
            <a:off x="10813804" y="3861872"/>
            <a:ext cx="1073274" cy="7720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BB09FA35-C57B-5CC2-1BFF-3DAB647952D5}"/>
              </a:ext>
            </a:extLst>
          </p:cNvPr>
          <p:cNvSpPr>
            <a:spLocks noGrp="1"/>
          </p:cNvSpPr>
          <p:nvPr>
            <p:ph type="title"/>
          </p:nvPr>
        </p:nvSpPr>
        <p:spPr>
          <a:xfrm>
            <a:off x="9020125" y="3096413"/>
            <a:ext cx="2664972" cy="1143000"/>
          </a:xfrm>
        </p:spPr>
        <p:txBody>
          <a:bodyPr>
            <a:noAutofit/>
          </a:bodyPr>
          <a:lstStyle/>
          <a:p>
            <a:r>
              <a:rPr lang="en-GB" sz="1400" dirty="0">
                <a:solidFill>
                  <a:srgbClr val="000000"/>
                </a:solidFill>
                <a:latin typeface="Arial" panose="020B0604020202020204" pitchFamily="34" charset="0"/>
                <a:cs typeface="Arial" panose="020B0604020202020204" pitchFamily="34" charset="0"/>
              </a:rPr>
              <a:t>{Remove boxes and insert additional logos here}</a:t>
            </a:r>
            <a:endParaRPr lang="en-US" sz="1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6274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Art Fund">
      <a:dk1>
        <a:srgbClr val="006BFF"/>
      </a:dk1>
      <a:lt1>
        <a:sysClr val="window" lastClr="FFFFFF"/>
      </a:lt1>
      <a:dk2>
        <a:srgbClr val="7D797A"/>
      </a:dk2>
      <a:lt2>
        <a:srgbClr val="E4D2C4"/>
      </a:lt2>
      <a:accent1>
        <a:srgbClr val="FFB9D5"/>
      </a:accent1>
      <a:accent2>
        <a:srgbClr val="FFD9AC"/>
      </a:accent2>
      <a:accent3>
        <a:srgbClr val="6BFFB2"/>
      </a:accent3>
      <a:accent4>
        <a:srgbClr val="8CD4FF"/>
      </a:accent4>
      <a:accent5>
        <a:srgbClr val="FF3F2A"/>
      </a:accent5>
      <a:accent6>
        <a:srgbClr val="FFFF00"/>
      </a:accent6>
      <a:hlink>
        <a:srgbClr val="00C740"/>
      </a:hlink>
      <a:folHlink>
        <a:srgbClr val="460028"/>
      </a:folHlink>
    </a:clrScheme>
    <a:fontScheme name="Custom 1">
      <a:majorFont>
        <a:latin typeface="Fugue Art Fund"/>
        <a:ea typeface=""/>
        <a:cs typeface=""/>
      </a:majorFont>
      <a:minorFont>
        <a:latin typeface="Fugue Art Fu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28575" cmpd="sng">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bodyPr lIns="0" tIns="0" rIns="0" bIns="0"/>
      <a:lstStyle>
        <a:defPPr>
          <a:defRPr sz="19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7f08351-6d95-46a1-847a-75c802c1ea0b">
      <Terms xmlns="http://schemas.microsoft.com/office/infopath/2007/PartnerControls"/>
    </lcf76f155ced4ddcb4097134ff3c332f>
    <TaxCatchAll xmlns="d58d063b-5bff-4656-a125-c6b0075a7a4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6437A7908800B4B82AC688C28AB989C" ma:contentTypeVersion="15" ma:contentTypeDescription="Create a new document." ma:contentTypeScope="" ma:versionID="733a879ce1f590628d58bebff6e32b39">
  <xsd:schema xmlns:xsd="http://www.w3.org/2001/XMLSchema" xmlns:xs="http://www.w3.org/2001/XMLSchema" xmlns:p="http://schemas.microsoft.com/office/2006/metadata/properties" xmlns:ns2="67f08351-6d95-46a1-847a-75c802c1ea0b" xmlns:ns3="d58d063b-5bff-4656-a125-c6b0075a7a4f" targetNamespace="http://schemas.microsoft.com/office/2006/metadata/properties" ma:root="true" ma:fieldsID="3e26c9c0a75037a8a25e1b77333654ab" ns2:_="" ns3:_="">
    <xsd:import namespace="67f08351-6d95-46a1-847a-75c802c1ea0b"/>
    <xsd:import namespace="d58d063b-5bff-4656-a125-c6b0075a7a4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f08351-6d95-46a1-847a-75c802c1ea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bb99a13-8f3f-4445-92a6-2a358c6200b1"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58d063b-5bff-4656-a125-c6b0075a7a4f"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9e2e05ad-4d8c-45bd-ae9d-0479aa09a250}" ma:internalName="TaxCatchAll" ma:showField="CatchAllData" ma:web="d58d063b-5bff-4656-a125-c6b0075a7a4f">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7C1B4C-DAC1-40F0-A35F-D65230A54FF1}">
  <ds:schemaRefs>
    <ds:schemaRef ds:uri="http://schemas.microsoft.com/office/2006/metadata/properties"/>
    <ds:schemaRef ds:uri="http://schemas.microsoft.com/office/infopath/2007/PartnerControls"/>
    <ds:schemaRef ds:uri="67f08351-6d95-46a1-847a-75c802c1ea0b"/>
    <ds:schemaRef ds:uri="d58d063b-5bff-4656-a125-c6b0075a7a4f"/>
  </ds:schemaRefs>
</ds:datastoreItem>
</file>

<file path=customXml/itemProps2.xml><?xml version="1.0" encoding="utf-8"?>
<ds:datastoreItem xmlns:ds="http://schemas.openxmlformats.org/officeDocument/2006/customXml" ds:itemID="{238EB430-0EEC-414C-8B3D-B49C9063FF78}">
  <ds:schemaRefs>
    <ds:schemaRef ds:uri="http://schemas.microsoft.com/sharepoint/v3/contenttype/forms"/>
  </ds:schemaRefs>
</ds:datastoreItem>
</file>

<file path=customXml/itemProps3.xml><?xml version="1.0" encoding="utf-8"?>
<ds:datastoreItem xmlns:ds="http://schemas.openxmlformats.org/officeDocument/2006/customXml" ds:itemID="{26C8FE30-3D48-4A81-9CDD-561B6B5ACA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f08351-6d95-46a1-847a-75c802c1ea0b"/>
    <ds:schemaRef ds:uri="d58d063b-5bff-4656-a125-c6b0075a7a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5858</TotalTime>
  <Words>411</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Calibri Light</vt:lpstr>
      <vt:lpstr>Fugue Art Fund</vt:lpstr>
      <vt:lpstr>FugueArtFund</vt:lpstr>
      <vt:lpstr>Lucida Grande</vt:lpstr>
      <vt:lpstr>Office Theme</vt:lpstr>
      <vt:lpstr>Content Slides</vt:lpstr>
      <vt:lpstr>Four Panel Comic Challenge</vt:lpstr>
      <vt:lpstr>Clarice Tudor </vt:lpstr>
      <vt:lpstr>A few words on comics...</vt:lpstr>
      <vt:lpstr>A few words on comics...</vt:lpstr>
      <vt:lpstr>PowerPoint Presentation</vt:lpstr>
      <vt:lpstr>PowerPoint Presentation</vt:lpstr>
      <vt:lpstr>PowerPoint Presentation</vt:lpstr>
      <vt:lpstr>About  The Lakes  International  Comic Art Festival </vt:lpstr>
      <vt:lpstr>{Remove boxes and insert additional logos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Irene Ruiz Garrido</dc:creator>
  <cp:lastModifiedBy>Louise Rutledge</cp:lastModifiedBy>
  <cp:revision>67</cp:revision>
  <dcterms:created xsi:type="dcterms:W3CDTF">2022-05-26T15:56:11Z</dcterms:created>
  <dcterms:modified xsi:type="dcterms:W3CDTF">2022-11-03T10:05:42Z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0x01010006437A7908800B4B82AC688C28AB989C</vt:lpwstr>
  </property>
</Properties>
</file>